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08" r:id="rId2"/>
    <p:sldMasterId id="2147483722" r:id="rId3"/>
  </p:sldMasterIdLst>
  <p:notesMasterIdLst>
    <p:notesMasterId r:id="rId33"/>
  </p:notesMasterIdLst>
  <p:sldIdLst>
    <p:sldId id="257" r:id="rId4"/>
    <p:sldId id="579" r:id="rId5"/>
    <p:sldId id="608" r:id="rId6"/>
    <p:sldId id="609" r:id="rId7"/>
    <p:sldId id="580" r:id="rId8"/>
    <p:sldId id="581" r:id="rId9"/>
    <p:sldId id="582" r:id="rId10"/>
    <p:sldId id="602" r:id="rId11"/>
    <p:sldId id="583" r:id="rId12"/>
    <p:sldId id="606" r:id="rId13"/>
    <p:sldId id="584" r:id="rId14"/>
    <p:sldId id="585" r:id="rId15"/>
    <p:sldId id="586" r:id="rId16"/>
    <p:sldId id="587" r:id="rId17"/>
    <p:sldId id="588" r:id="rId18"/>
    <p:sldId id="589" r:id="rId19"/>
    <p:sldId id="603" r:id="rId20"/>
    <p:sldId id="590" r:id="rId21"/>
    <p:sldId id="591" r:id="rId22"/>
    <p:sldId id="610" r:id="rId23"/>
    <p:sldId id="611" r:id="rId24"/>
    <p:sldId id="592" r:id="rId25"/>
    <p:sldId id="593" r:id="rId26"/>
    <p:sldId id="594" r:id="rId27"/>
    <p:sldId id="595" r:id="rId28"/>
    <p:sldId id="596" r:id="rId29"/>
    <p:sldId id="605" r:id="rId30"/>
    <p:sldId id="604" r:id="rId31"/>
    <p:sldId id="597"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ley Turgeon" initials="HT" lastIdx="1" clrIdx="0">
    <p:extLst>
      <p:ext uri="{19B8F6BF-5375-455C-9EA6-DF929625EA0E}">
        <p15:presenceInfo xmlns:p15="http://schemas.microsoft.com/office/powerpoint/2012/main" userId="S-1-5-21-1482476501-1409082233-1801674531-4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C2"/>
    <a:srgbClr val="ABAE22"/>
    <a:srgbClr val="FFCC00"/>
    <a:srgbClr val="00FF00"/>
    <a:srgbClr val="E3DE00"/>
    <a:srgbClr val="FBA93B"/>
    <a:srgbClr val="E1851F"/>
    <a:srgbClr val="297ADB"/>
    <a:srgbClr val="4670E8"/>
    <a:srgbClr val="F79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9879" autoAdjust="0"/>
  </p:normalViewPr>
  <p:slideViewPr>
    <p:cSldViewPr>
      <p:cViewPr varScale="1">
        <p:scale>
          <a:sx n="72" d="100"/>
          <a:sy n="72" d="100"/>
        </p:scale>
        <p:origin x="979" y="5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100" d="100"/>
          <a:sy n="100" d="100"/>
        </p:scale>
        <p:origin x="2275" y="-118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2" tIns="48321" rIns="96642" bIns="48321"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2" tIns="48321" rIns="96642" bIns="48321" rtlCol="0"/>
          <a:lstStyle>
            <a:lvl1pPr algn="r">
              <a:defRPr sz="1200"/>
            </a:lvl1pPr>
          </a:lstStyle>
          <a:p>
            <a:fld id="{ECD34DF2-8888-405F-A7AB-BAB4FC5A06AA}" type="datetimeFigureOut">
              <a:rPr lang="en-US" smtClean="0"/>
              <a:t>7/8/2024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42" tIns="48321" rIns="96642" bIns="4832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2" tIns="48321" rIns="96642" bIns="483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42" tIns="48321" rIns="96642" bIns="48321"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42" tIns="48321" rIns="96642" bIns="48321" rtlCol="0" anchor="b"/>
          <a:lstStyle>
            <a:lvl1pPr algn="r">
              <a:defRPr sz="1200"/>
            </a:lvl1pPr>
          </a:lstStyle>
          <a:p>
            <a:fld id="{B095DDB4-E005-4009-95AA-2D461368456B}" type="slidenum">
              <a:rPr lang="en-US" smtClean="0"/>
              <a:t>‹#›</a:t>
            </a:fld>
            <a:endParaRPr lang="en-US"/>
          </a:p>
        </p:txBody>
      </p:sp>
    </p:spTree>
    <p:extLst>
      <p:ext uri="{BB962C8B-B14F-4D97-AF65-F5344CB8AC3E}">
        <p14:creationId xmlns:p14="http://schemas.microsoft.com/office/powerpoint/2010/main" val="326535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5DDB4-E005-4009-95AA-2D461368456B}" type="slidenum">
              <a:rPr lang="en-US" smtClean="0"/>
              <a:t>1</a:t>
            </a:fld>
            <a:endParaRPr lang="en-US"/>
          </a:p>
        </p:txBody>
      </p:sp>
    </p:spTree>
    <p:extLst>
      <p:ext uri="{BB962C8B-B14F-4D97-AF65-F5344CB8AC3E}">
        <p14:creationId xmlns:p14="http://schemas.microsoft.com/office/powerpoint/2010/main" val="2181971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10</a:t>
            </a:fld>
            <a:endParaRPr lang="en-US"/>
          </a:p>
        </p:txBody>
      </p:sp>
    </p:spTree>
    <p:extLst>
      <p:ext uri="{BB962C8B-B14F-4D97-AF65-F5344CB8AC3E}">
        <p14:creationId xmlns:p14="http://schemas.microsoft.com/office/powerpoint/2010/main" val="257072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11</a:t>
            </a:fld>
            <a:endParaRPr lang="en-US"/>
          </a:p>
        </p:txBody>
      </p:sp>
    </p:spTree>
    <p:extLst>
      <p:ext uri="{BB962C8B-B14F-4D97-AF65-F5344CB8AC3E}">
        <p14:creationId xmlns:p14="http://schemas.microsoft.com/office/powerpoint/2010/main" val="173912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12</a:t>
            </a:fld>
            <a:endParaRPr lang="en-US"/>
          </a:p>
        </p:txBody>
      </p:sp>
    </p:spTree>
    <p:extLst>
      <p:ext uri="{BB962C8B-B14F-4D97-AF65-F5344CB8AC3E}">
        <p14:creationId xmlns:p14="http://schemas.microsoft.com/office/powerpoint/2010/main" val="874193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13</a:t>
            </a:fld>
            <a:endParaRPr lang="en-US"/>
          </a:p>
        </p:txBody>
      </p:sp>
    </p:spTree>
    <p:extLst>
      <p:ext uri="{BB962C8B-B14F-4D97-AF65-F5344CB8AC3E}">
        <p14:creationId xmlns:p14="http://schemas.microsoft.com/office/powerpoint/2010/main" val="201828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14</a:t>
            </a:fld>
            <a:endParaRPr lang="en-US"/>
          </a:p>
        </p:txBody>
      </p:sp>
    </p:spTree>
    <p:extLst>
      <p:ext uri="{BB962C8B-B14F-4D97-AF65-F5344CB8AC3E}">
        <p14:creationId xmlns:p14="http://schemas.microsoft.com/office/powerpoint/2010/main" val="43768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15</a:t>
            </a:fld>
            <a:endParaRPr lang="en-US"/>
          </a:p>
        </p:txBody>
      </p:sp>
    </p:spTree>
    <p:extLst>
      <p:ext uri="{BB962C8B-B14F-4D97-AF65-F5344CB8AC3E}">
        <p14:creationId xmlns:p14="http://schemas.microsoft.com/office/powerpoint/2010/main" val="145638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16</a:t>
            </a:fld>
            <a:endParaRPr lang="en-US"/>
          </a:p>
        </p:txBody>
      </p:sp>
    </p:spTree>
    <p:extLst>
      <p:ext uri="{BB962C8B-B14F-4D97-AF65-F5344CB8AC3E}">
        <p14:creationId xmlns:p14="http://schemas.microsoft.com/office/powerpoint/2010/main" val="192219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17</a:t>
            </a:fld>
            <a:endParaRPr lang="en-US"/>
          </a:p>
        </p:txBody>
      </p:sp>
    </p:spTree>
    <p:extLst>
      <p:ext uri="{BB962C8B-B14F-4D97-AF65-F5344CB8AC3E}">
        <p14:creationId xmlns:p14="http://schemas.microsoft.com/office/powerpoint/2010/main" val="1152010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18</a:t>
            </a:fld>
            <a:endParaRPr lang="en-US"/>
          </a:p>
        </p:txBody>
      </p:sp>
    </p:spTree>
    <p:extLst>
      <p:ext uri="{BB962C8B-B14F-4D97-AF65-F5344CB8AC3E}">
        <p14:creationId xmlns:p14="http://schemas.microsoft.com/office/powerpoint/2010/main" val="2326754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19</a:t>
            </a:fld>
            <a:endParaRPr lang="en-US"/>
          </a:p>
        </p:txBody>
      </p:sp>
    </p:spTree>
    <p:extLst>
      <p:ext uri="{BB962C8B-B14F-4D97-AF65-F5344CB8AC3E}">
        <p14:creationId xmlns:p14="http://schemas.microsoft.com/office/powerpoint/2010/main" val="27609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B095DDB4-E005-4009-95AA-2D461368456B}" type="slidenum">
              <a:rPr lang="en-US" smtClean="0"/>
              <a:t>2</a:t>
            </a:fld>
            <a:endParaRPr lang="en-US"/>
          </a:p>
        </p:txBody>
      </p:sp>
    </p:spTree>
    <p:extLst>
      <p:ext uri="{BB962C8B-B14F-4D97-AF65-F5344CB8AC3E}">
        <p14:creationId xmlns:p14="http://schemas.microsoft.com/office/powerpoint/2010/main" val="604114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20</a:t>
            </a:fld>
            <a:endParaRPr lang="en-US"/>
          </a:p>
        </p:txBody>
      </p:sp>
    </p:spTree>
    <p:extLst>
      <p:ext uri="{BB962C8B-B14F-4D97-AF65-F5344CB8AC3E}">
        <p14:creationId xmlns:p14="http://schemas.microsoft.com/office/powerpoint/2010/main" val="3968296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21</a:t>
            </a:fld>
            <a:endParaRPr lang="en-US"/>
          </a:p>
        </p:txBody>
      </p:sp>
    </p:spTree>
    <p:extLst>
      <p:ext uri="{BB962C8B-B14F-4D97-AF65-F5344CB8AC3E}">
        <p14:creationId xmlns:p14="http://schemas.microsoft.com/office/powerpoint/2010/main" val="3531665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22</a:t>
            </a:fld>
            <a:endParaRPr lang="en-US"/>
          </a:p>
        </p:txBody>
      </p:sp>
    </p:spTree>
    <p:extLst>
      <p:ext uri="{BB962C8B-B14F-4D97-AF65-F5344CB8AC3E}">
        <p14:creationId xmlns:p14="http://schemas.microsoft.com/office/powerpoint/2010/main" val="753046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23</a:t>
            </a:fld>
            <a:endParaRPr lang="en-US"/>
          </a:p>
        </p:txBody>
      </p:sp>
    </p:spTree>
    <p:extLst>
      <p:ext uri="{BB962C8B-B14F-4D97-AF65-F5344CB8AC3E}">
        <p14:creationId xmlns:p14="http://schemas.microsoft.com/office/powerpoint/2010/main" val="3094897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24</a:t>
            </a:fld>
            <a:endParaRPr lang="en-US"/>
          </a:p>
        </p:txBody>
      </p:sp>
    </p:spTree>
    <p:extLst>
      <p:ext uri="{BB962C8B-B14F-4D97-AF65-F5344CB8AC3E}">
        <p14:creationId xmlns:p14="http://schemas.microsoft.com/office/powerpoint/2010/main" val="178060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25</a:t>
            </a:fld>
            <a:endParaRPr lang="en-US"/>
          </a:p>
        </p:txBody>
      </p:sp>
    </p:spTree>
    <p:extLst>
      <p:ext uri="{BB962C8B-B14F-4D97-AF65-F5344CB8AC3E}">
        <p14:creationId xmlns:p14="http://schemas.microsoft.com/office/powerpoint/2010/main" val="8776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26</a:t>
            </a:fld>
            <a:endParaRPr lang="en-US"/>
          </a:p>
        </p:txBody>
      </p:sp>
    </p:spTree>
    <p:extLst>
      <p:ext uri="{BB962C8B-B14F-4D97-AF65-F5344CB8AC3E}">
        <p14:creationId xmlns:p14="http://schemas.microsoft.com/office/powerpoint/2010/main" val="167765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27</a:t>
            </a:fld>
            <a:endParaRPr lang="en-US"/>
          </a:p>
        </p:txBody>
      </p:sp>
    </p:spTree>
    <p:extLst>
      <p:ext uri="{BB962C8B-B14F-4D97-AF65-F5344CB8AC3E}">
        <p14:creationId xmlns:p14="http://schemas.microsoft.com/office/powerpoint/2010/main" val="3962725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28</a:t>
            </a:fld>
            <a:endParaRPr lang="en-US"/>
          </a:p>
        </p:txBody>
      </p:sp>
    </p:spTree>
    <p:extLst>
      <p:ext uri="{BB962C8B-B14F-4D97-AF65-F5344CB8AC3E}">
        <p14:creationId xmlns:p14="http://schemas.microsoft.com/office/powerpoint/2010/main" val="305560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B095DDB4-E005-4009-95AA-2D461368456B}" type="slidenum">
              <a:rPr lang="en-US" smtClean="0"/>
              <a:t>3</a:t>
            </a:fld>
            <a:endParaRPr lang="en-US"/>
          </a:p>
        </p:txBody>
      </p:sp>
    </p:spTree>
    <p:extLst>
      <p:ext uri="{BB962C8B-B14F-4D97-AF65-F5344CB8AC3E}">
        <p14:creationId xmlns:p14="http://schemas.microsoft.com/office/powerpoint/2010/main" val="284419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B095DDB4-E005-4009-95AA-2D461368456B}" type="slidenum">
              <a:rPr lang="en-US" smtClean="0"/>
              <a:t>4</a:t>
            </a:fld>
            <a:endParaRPr lang="en-US"/>
          </a:p>
        </p:txBody>
      </p:sp>
    </p:spTree>
    <p:extLst>
      <p:ext uri="{BB962C8B-B14F-4D97-AF65-F5344CB8AC3E}">
        <p14:creationId xmlns:p14="http://schemas.microsoft.com/office/powerpoint/2010/main" val="62033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5</a:t>
            </a:fld>
            <a:endParaRPr lang="en-US"/>
          </a:p>
        </p:txBody>
      </p:sp>
    </p:spTree>
    <p:extLst>
      <p:ext uri="{BB962C8B-B14F-4D97-AF65-F5344CB8AC3E}">
        <p14:creationId xmlns:p14="http://schemas.microsoft.com/office/powerpoint/2010/main" val="350490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6</a:t>
            </a:fld>
            <a:endParaRPr lang="en-US"/>
          </a:p>
        </p:txBody>
      </p:sp>
    </p:spTree>
    <p:extLst>
      <p:ext uri="{BB962C8B-B14F-4D97-AF65-F5344CB8AC3E}">
        <p14:creationId xmlns:p14="http://schemas.microsoft.com/office/powerpoint/2010/main" val="197696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7</a:t>
            </a:fld>
            <a:endParaRPr lang="en-US"/>
          </a:p>
        </p:txBody>
      </p:sp>
    </p:spTree>
    <p:extLst>
      <p:ext uri="{BB962C8B-B14F-4D97-AF65-F5344CB8AC3E}">
        <p14:creationId xmlns:p14="http://schemas.microsoft.com/office/powerpoint/2010/main" val="265635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8</a:t>
            </a:fld>
            <a:endParaRPr lang="en-US"/>
          </a:p>
        </p:txBody>
      </p:sp>
    </p:spTree>
    <p:extLst>
      <p:ext uri="{BB962C8B-B14F-4D97-AF65-F5344CB8AC3E}">
        <p14:creationId xmlns:p14="http://schemas.microsoft.com/office/powerpoint/2010/main" val="75544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95DDB4-E005-4009-95AA-2D461368456B}" type="slidenum">
              <a:rPr lang="en-US" smtClean="0"/>
              <a:t>9</a:t>
            </a:fld>
            <a:endParaRPr lang="en-US"/>
          </a:p>
        </p:txBody>
      </p:sp>
    </p:spTree>
    <p:extLst>
      <p:ext uri="{BB962C8B-B14F-4D97-AF65-F5344CB8AC3E}">
        <p14:creationId xmlns:p14="http://schemas.microsoft.com/office/powerpoint/2010/main" val="215681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898C5E0-0AF1-488B-9D2A-C1EBA68D551F}" type="datetime1">
              <a:rPr lang="en-US" smtClean="0"/>
              <a:t>7/8/2024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1C83A0A-9115-4E9D-BE93-31F9BAEC0AAB}"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EC047A-0196-483E-9B28-F4A286A12C29}" type="datetime1">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83A0A-9115-4E9D-BE93-31F9BAEC0A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550400" y="274639"/>
            <a:ext cx="2235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BC5768-83DE-4828-BDAE-FC1D230881F5}" type="datetime1">
              <a:rPr lang="en-US" smtClean="0"/>
              <a:t>7/8/2024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1C83A0A-9115-4E9D-BE93-31F9BAEC0AA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Title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6888BD-F62A-49B3-BF4E-6E5960143F92}" type="slidenum">
              <a:rPr lang="en-US" smtClean="0"/>
              <a:t>‹#›</a:t>
            </a:fld>
            <a:endParaRPr lang="en-US"/>
          </a:p>
        </p:txBody>
      </p:sp>
      <p:sp>
        <p:nvSpPr>
          <p:cNvPr id="7" name="Subhead"/>
          <p:cNvSpPr>
            <a:spLocks noGrp="1"/>
          </p:cNvSpPr>
          <p:nvPr>
            <p:ph type="body" sz="quarter" idx="13"/>
          </p:nvPr>
        </p:nvSpPr>
        <p:spPr>
          <a:xfrm>
            <a:off x="1676400" y="3962400"/>
            <a:ext cx="8839200" cy="2057400"/>
          </a:xfrm>
        </p:spPr>
        <p:txBody>
          <a:bodyPr/>
          <a:lstStyle>
            <a:lvl1pPr marL="0" indent="0" algn="ctr">
              <a:buNone/>
              <a:defRPr sz="1950"/>
            </a:lvl1pPr>
            <a:lvl2pPr marL="342900" indent="0" algn="ctr">
              <a:buNone/>
              <a:defRPr sz="1950"/>
            </a:lvl2pPr>
            <a:lvl3pPr marL="685800" indent="0" algn="ctr">
              <a:buNone/>
              <a:defRPr sz="1950"/>
            </a:lvl3pPr>
            <a:lvl4pPr marL="1028700" indent="0" algn="ctr">
              <a:buNone/>
              <a:defRPr sz="1950"/>
            </a:lvl4pPr>
            <a:lvl5pPr marL="1371600" indent="0" algn="ctr">
              <a:buNone/>
              <a:defRPr sz="1950"/>
            </a:lvl5pPr>
          </a:lstStyle>
          <a:p>
            <a:pPr lvl="0"/>
            <a:r>
              <a:rPr lang="en-US" dirty="0"/>
              <a:t>Click to edit Master text styles</a:t>
            </a:r>
          </a:p>
        </p:txBody>
      </p:sp>
      <p:sp>
        <p:nvSpPr>
          <p:cNvPr id="2" name="Main title"/>
          <p:cNvSpPr>
            <a:spLocks noGrp="1"/>
          </p:cNvSpPr>
          <p:nvPr>
            <p:ph type="ctrTitle"/>
          </p:nvPr>
        </p:nvSpPr>
        <p:spPr>
          <a:xfrm>
            <a:off x="914400" y="2130428"/>
            <a:ext cx="10363200" cy="1470025"/>
          </a:xfrm>
        </p:spPr>
        <p:txBody>
          <a:bodyPr>
            <a:noAutofit/>
          </a:bodyPr>
          <a:lstStyle>
            <a:lvl1pPr algn="ctr">
              <a:defRPr sz="3300">
                <a:solidFill>
                  <a:srgbClr val="4F8039"/>
                </a:solidFill>
              </a:defRPr>
            </a:lvl1pPr>
          </a:lstStyle>
          <a:p>
            <a:r>
              <a:rPr lang="en-US" dirty="0"/>
              <a:t>Click to edit Master title style</a:t>
            </a:r>
          </a:p>
        </p:txBody>
      </p:sp>
    </p:spTree>
    <p:extLst>
      <p:ext uri="{BB962C8B-B14F-4D97-AF65-F5344CB8AC3E}">
        <p14:creationId xmlns:p14="http://schemas.microsoft.com/office/powerpoint/2010/main" val="2162683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Line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6888BD-F62A-49B3-BF4E-6E5960143F92}" type="slidenum">
              <a:rPr lang="en-US" smtClean="0"/>
              <a:t>‹#›</a:t>
            </a:fld>
            <a:endParaRPr lang="en-US"/>
          </a:p>
        </p:txBody>
      </p:sp>
      <p:sp>
        <p:nvSpPr>
          <p:cNvPr id="3" name="Text Block"/>
          <p:cNvSpPr>
            <a:spLocks noGrp="1"/>
          </p:cNvSpPr>
          <p:nvPr>
            <p:ph idx="1"/>
          </p:nvPr>
        </p:nvSpPr>
        <p:spPr>
          <a:xfrm>
            <a:off x="246888" y="914400"/>
            <a:ext cx="11722608" cy="5715000"/>
          </a:xfrm>
        </p:spPr>
        <p:txBody>
          <a:bodyPr>
            <a:noAutofit/>
          </a:bodyPr>
          <a:lstStyle>
            <a:lvl1pPr marL="342900" indent="-342900">
              <a:spcBef>
                <a:spcPts val="0"/>
              </a:spcBef>
              <a:spcAft>
                <a:spcPts val="900"/>
              </a:spcAft>
              <a:defRPr sz="1800"/>
            </a:lvl1pPr>
            <a:lvl2pPr>
              <a:spcAft>
                <a:spcPts val="900"/>
              </a:spcAft>
              <a:defRPr sz="1800"/>
            </a:lvl2pPr>
            <a:lvl3pPr>
              <a:spcAft>
                <a:spcPts val="900"/>
              </a:spcAft>
              <a:defRPr sz="1800"/>
            </a:lvl3pPr>
            <a:lvl4pPr>
              <a:spcAft>
                <a:spcPts val="900"/>
              </a:spcAft>
              <a:defRPr sz="1800"/>
            </a:lvl4pPr>
            <a:lvl5pPr>
              <a:spcAft>
                <a:spcPts val="9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p:nvPr>
        </p:nvSpPr>
        <p:spPr>
          <a:xfrm>
            <a:off x="127000" y="9896"/>
            <a:ext cx="11938000" cy="675904"/>
          </a:xfrm>
        </p:spPr>
        <p:txBody>
          <a:bodyPr/>
          <a:lstStyle/>
          <a:p>
            <a:r>
              <a:rPr lang="en-US" dirty="0"/>
              <a:t>Click to edit Master title style</a:t>
            </a:r>
          </a:p>
        </p:txBody>
      </p:sp>
    </p:spTree>
    <p:extLst>
      <p:ext uri="{BB962C8B-B14F-4D97-AF65-F5344CB8AC3E}">
        <p14:creationId xmlns:p14="http://schemas.microsoft.com/office/powerpoint/2010/main" val="361589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Line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6888BD-F62A-49B3-BF4E-6E5960143F92}" type="slidenum">
              <a:rPr lang="en-US" smtClean="0"/>
              <a:t>‹#›</a:t>
            </a:fld>
            <a:endParaRPr lang="en-US" dirty="0"/>
          </a:p>
        </p:txBody>
      </p:sp>
      <p:sp>
        <p:nvSpPr>
          <p:cNvPr id="3" name="Text Block"/>
          <p:cNvSpPr>
            <a:spLocks noGrp="1"/>
          </p:cNvSpPr>
          <p:nvPr>
            <p:ph idx="1"/>
          </p:nvPr>
        </p:nvSpPr>
        <p:spPr>
          <a:xfrm>
            <a:off x="249383" y="1371600"/>
            <a:ext cx="11720944" cy="5257800"/>
          </a:xfrm>
        </p:spPr>
        <p:txBody>
          <a:bodyPr>
            <a:noAutofit/>
          </a:bodyPr>
          <a:lstStyle>
            <a:lvl1pPr marL="342900" indent="-342900">
              <a:spcBef>
                <a:spcPts val="0"/>
              </a:spcBef>
              <a:spcAft>
                <a:spcPts val="900"/>
              </a:spcAft>
              <a:defRPr sz="1800"/>
            </a:lvl1pPr>
            <a:lvl2pPr>
              <a:spcBef>
                <a:spcPts val="0"/>
              </a:spcBef>
              <a:spcAft>
                <a:spcPts val="900"/>
              </a:spcAft>
              <a:defRPr sz="1800"/>
            </a:lvl2pPr>
            <a:lvl3pPr>
              <a:spcBef>
                <a:spcPts val="0"/>
              </a:spcBef>
              <a:spcAft>
                <a:spcPts val="900"/>
              </a:spcAft>
              <a:defRPr sz="1800"/>
            </a:lvl3pPr>
            <a:lvl4pPr>
              <a:spcBef>
                <a:spcPts val="0"/>
              </a:spcBef>
              <a:spcAft>
                <a:spcPts val="900"/>
              </a:spcAft>
              <a:defRPr sz="1800"/>
            </a:lvl4pPr>
            <a:lvl5pPr>
              <a:spcBef>
                <a:spcPts val="0"/>
              </a:spcBef>
              <a:spcAft>
                <a:spcPts val="900"/>
              </a:spcAf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p:nvPr>
        </p:nvSpPr>
        <p:spPr>
          <a:xfrm>
            <a:off x="0" y="0"/>
            <a:ext cx="12192000" cy="1143000"/>
          </a:xfrm>
        </p:spPr>
        <p:txBody>
          <a:bodyPr/>
          <a:lstStyle/>
          <a:p>
            <a:r>
              <a:rPr lang="en-US" dirty="0"/>
              <a:t>Click to edit Master title style</a:t>
            </a:r>
          </a:p>
        </p:txBody>
      </p:sp>
    </p:spTree>
    <p:extLst>
      <p:ext uri="{BB962C8B-B14F-4D97-AF65-F5344CB8AC3E}">
        <p14:creationId xmlns:p14="http://schemas.microsoft.com/office/powerpoint/2010/main" val="248055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Line Textp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TextPull B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 y="284"/>
            <a:ext cx="12190991" cy="6857432"/>
          </a:xfrm>
          <a:prstGeom prst="rect">
            <a:avLst/>
          </a:prstGeom>
        </p:spPr>
      </p:pic>
      <p:sp>
        <p:nvSpPr>
          <p:cNvPr id="6" name="Slide Number"/>
          <p:cNvSpPr>
            <a:spLocks noGrp="1"/>
          </p:cNvSpPr>
          <p:nvPr>
            <p:ph type="sldNum" sz="quarter" idx="12"/>
          </p:nvPr>
        </p:nvSpPr>
        <p:spPr/>
        <p:txBody>
          <a:bodyPr/>
          <a:lstStyle/>
          <a:p>
            <a:fld id="{8D6888BD-F62A-49B3-BF4E-6E5960143F92}" type="slidenum">
              <a:rPr lang="en-US" smtClean="0"/>
              <a:t>‹#›</a:t>
            </a:fld>
            <a:endParaRPr lang="en-US"/>
          </a:p>
        </p:txBody>
      </p:sp>
      <p:sp>
        <p:nvSpPr>
          <p:cNvPr id="9" name="Page:Line Citation"/>
          <p:cNvSpPr>
            <a:spLocks noGrp="1"/>
          </p:cNvSpPr>
          <p:nvPr>
            <p:ph type="body" sz="quarter" idx="15"/>
          </p:nvPr>
        </p:nvSpPr>
        <p:spPr>
          <a:xfrm>
            <a:off x="4267200" y="6172200"/>
            <a:ext cx="7620000" cy="304800"/>
          </a:xfrm>
        </p:spPr>
        <p:txBody>
          <a:bodyPr anchor="b"/>
          <a:lstStyle>
            <a:lvl1pPr marL="0" indent="0" algn="r">
              <a:buNone/>
              <a:defRPr sz="1200"/>
            </a:lvl1pPr>
            <a:lvl2pPr marL="342900" indent="0" algn="r">
              <a:buNone/>
              <a:defRPr sz="900"/>
            </a:lvl2pPr>
            <a:lvl3pPr marL="685800" indent="0" algn="r">
              <a:buNone/>
              <a:defRPr sz="900"/>
            </a:lvl3pPr>
            <a:lvl4pPr marL="1028700" indent="0" algn="r">
              <a:buNone/>
              <a:defRPr sz="900"/>
            </a:lvl4pPr>
            <a:lvl5pPr marL="1371600" indent="0" algn="r">
              <a:buNone/>
              <a:defRPr sz="900"/>
            </a:lvl5pPr>
          </a:lstStyle>
          <a:p>
            <a:pPr lvl="0"/>
            <a:r>
              <a:rPr lang="en-US" dirty="0"/>
              <a:t>Click to edit Master text styles</a:t>
            </a:r>
          </a:p>
        </p:txBody>
      </p:sp>
      <p:sp>
        <p:nvSpPr>
          <p:cNvPr id="3" name="Text Block"/>
          <p:cNvSpPr>
            <a:spLocks noGrp="1"/>
          </p:cNvSpPr>
          <p:nvPr>
            <p:ph idx="1"/>
          </p:nvPr>
        </p:nvSpPr>
        <p:spPr>
          <a:xfrm>
            <a:off x="3374136" y="762000"/>
            <a:ext cx="8513064" cy="5410200"/>
          </a:xfrm>
        </p:spPr>
        <p:txBody>
          <a:bodyPr anchor="ctr">
            <a:noAutofit/>
          </a:bodyPr>
          <a:lstStyle>
            <a:lvl1pPr marL="0" indent="0">
              <a:spcBef>
                <a:spcPts val="0"/>
              </a:spcBef>
              <a:spcAft>
                <a:spcPts val="900"/>
              </a:spcAft>
              <a:buFont typeface="Arial" panose="020B0604020202020204" pitchFamily="34" charset="0"/>
              <a:buNone/>
              <a:defRPr sz="1650"/>
            </a:lvl1pPr>
            <a:lvl2pPr marL="257175" indent="-257175" algn="l" defTabSz="685800" rtl="0" eaLnBrk="1" latinLnBrk="0" hangingPunct="1">
              <a:spcBef>
                <a:spcPts val="0"/>
              </a:spcBef>
              <a:spcAft>
                <a:spcPts val="900"/>
              </a:spcAft>
              <a:buFont typeface="Arial" panose="020B0604020202020204" pitchFamily="34" charset="0"/>
              <a:buChar char="•"/>
              <a:defRPr lang="en-US" sz="1650" kern="1200" dirty="0" smtClean="0">
                <a:solidFill>
                  <a:srgbClr val="000000"/>
                </a:solidFill>
                <a:latin typeface="Arial" panose="020B0604020202020204" pitchFamily="34" charset="0"/>
                <a:ea typeface="+mn-ea"/>
                <a:cs typeface="Arial" panose="020B0604020202020204" pitchFamily="34" charset="0"/>
              </a:defRPr>
            </a:lvl2pPr>
            <a:lvl3pPr marL="685800" indent="0">
              <a:spcBef>
                <a:spcPts val="0"/>
              </a:spcBef>
              <a:spcAft>
                <a:spcPts val="900"/>
              </a:spcAft>
              <a:buFont typeface="Arial" panose="020B0604020202020204" pitchFamily="34" charset="0"/>
              <a:buNone/>
              <a:defRPr sz="1650"/>
            </a:lvl3pPr>
            <a:lvl4pPr marL="1028700" indent="0">
              <a:spcBef>
                <a:spcPts val="0"/>
              </a:spcBef>
              <a:spcAft>
                <a:spcPts val="900"/>
              </a:spcAft>
              <a:buFont typeface="Arial" panose="020B0604020202020204" pitchFamily="34" charset="0"/>
              <a:buNone/>
              <a:defRPr sz="1650"/>
            </a:lvl4pPr>
            <a:lvl5pPr marL="1371600" indent="0">
              <a:spcBef>
                <a:spcPts val="0"/>
              </a:spcBef>
              <a:spcAft>
                <a:spcPts val="900"/>
              </a:spcAft>
              <a:buFont typeface="Arial" panose="020B0604020202020204" pitchFamily="34" charset="0"/>
              <a:buNone/>
              <a:defRPr sz="1650"/>
            </a:lvl5pPr>
          </a:lstStyle>
          <a:p>
            <a:pPr lvl="0"/>
            <a:r>
              <a:rPr lang="en-US" dirty="0"/>
              <a:t>Click to edit Master text styles</a:t>
            </a:r>
          </a:p>
          <a:p>
            <a:pPr lvl="1"/>
            <a:r>
              <a:rPr lang="en-US" dirty="0"/>
              <a:t>Second level</a:t>
            </a:r>
          </a:p>
        </p:txBody>
      </p:sp>
      <p:sp>
        <p:nvSpPr>
          <p:cNvPr id="11" name="Citation"/>
          <p:cNvSpPr>
            <a:spLocks noGrp="1"/>
          </p:cNvSpPr>
          <p:nvPr>
            <p:ph type="body" sz="quarter" idx="14"/>
          </p:nvPr>
        </p:nvSpPr>
        <p:spPr>
          <a:xfrm>
            <a:off x="374905" y="5134851"/>
            <a:ext cx="2413451" cy="677108"/>
          </a:xfrm>
          <a:prstGeom prst="rect">
            <a:avLst/>
          </a:prstGeom>
          <a:noFill/>
        </p:spPr>
        <p:txBody>
          <a:bodyPr wrap="square" tIns="91440" bIns="91440">
            <a:noAutofit/>
          </a:bodyPr>
          <a:lstStyle>
            <a:lvl1pPr marL="0" indent="0" algn="ctr">
              <a:spcBef>
                <a:spcPts val="0"/>
              </a:spcBef>
              <a:spcAft>
                <a:spcPts val="0"/>
              </a:spcAft>
              <a:buNone/>
              <a:defRPr sz="1200" i="0">
                <a:latin typeface="+mn-lt"/>
              </a:defRPr>
            </a:lvl1pPr>
            <a:lvl2pPr algn="ctr">
              <a:defRPr sz="1200" i="1">
                <a:latin typeface="+mn-lt"/>
              </a:defRPr>
            </a:lvl2pPr>
            <a:lvl3pPr algn="ctr">
              <a:defRPr sz="1200" i="1">
                <a:latin typeface="+mn-lt"/>
              </a:defRPr>
            </a:lvl3pPr>
            <a:lvl4pPr algn="ctr">
              <a:defRPr sz="1200" i="1">
                <a:latin typeface="+mn-lt"/>
              </a:defRPr>
            </a:lvl4pPr>
            <a:lvl5pPr algn="ctr">
              <a:defRPr sz="1200" i="1">
                <a:latin typeface="+mn-lt"/>
              </a:defRPr>
            </a:lvl5pPr>
          </a:lstStyle>
          <a:p>
            <a:pPr lvl="0"/>
            <a:r>
              <a:rPr lang="en-US" dirty="0"/>
              <a:t>Click to edit Master text styles</a:t>
            </a:r>
          </a:p>
        </p:txBody>
      </p:sp>
      <p:sp>
        <p:nvSpPr>
          <p:cNvPr id="12" name="Picture"/>
          <p:cNvSpPr>
            <a:spLocks noGrp="1"/>
          </p:cNvSpPr>
          <p:nvPr>
            <p:ph type="pic" sz="quarter" idx="11"/>
          </p:nvPr>
        </p:nvSpPr>
        <p:spPr>
          <a:xfrm>
            <a:off x="384049" y="1746506"/>
            <a:ext cx="2413451" cy="3124877"/>
          </a:xfrm>
          <a:prstGeom prst="rect">
            <a:avLst/>
          </a:prstGeom>
        </p:spPr>
        <p:txBody>
          <a:bodyPr rtlCol="0">
            <a:normAutofit/>
          </a:bodyPr>
          <a:lstStyle>
            <a:lvl1pPr marL="0" indent="0">
              <a:buNone/>
              <a:defRPr/>
            </a:lvl1pPr>
          </a:lstStyle>
          <a:p>
            <a:pPr lvl="0"/>
            <a:endParaRPr lang="en-US" noProof="0" dirty="0"/>
          </a:p>
        </p:txBody>
      </p:sp>
      <p:sp>
        <p:nvSpPr>
          <p:cNvPr id="10" name="Title"/>
          <p:cNvSpPr>
            <a:spLocks noGrp="1"/>
          </p:cNvSpPr>
          <p:nvPr>
            <p:ph type="title"/>
          </p:nvPr>
        </p:nvSpPr>
        <p:spPr>
          <a:xfrm>
            <a:off x="127000" y="9896"/>
            <a:ext cx="11938000" cy="675904"/>
          </a:xfrm>
        </p:spPr>
        <p:txBody>
          <a:bodyPr/>
          <a:lstStyle/>
          <a:p>
            <a:r>
              <a:rPr lang="en-US" dirty="0"/>
              <a:t>Click to edit Master title style</a:t>
            </a:r>
          </a:p>
        </p:txBody>
      </p:sp>
    </p:spTree>
    <p:extLst>
      <p:ext uri="{BB962C8B-B14F-4D97-AF65-F5344CB8AC3E}">
        <p14:creationId xmlns:p14="http://schemas.microsoft.com/office/powerpoint/2010/main" val="2147314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Line Textp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TextPull B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 y="284"/>
            <a:ext cx="12190991" cy="6857432"/>
          </a:xfrm>
          <a:prstGeom prst="rect">
            <a:avLst/>
          </a:prstGeom>
        </p:spPr>
      </p:pic>
      <p:sp>
        <p:nvSpPr>
          <p:cNvPr id="6" name="Slide Number"/>
          <p:cNvSpPr>
            <a:spLocks noGrp="1"/>
          </p:cNvSpPr>
          <p:nvPr>
            <p:ph type="sldNum" sz="quarter" idx="12"/>
          </p:nvPr>
        </p:nvSpPr>
        <p:spPr/>
        <p:txBody>
          <a:bodyPr/>
          <a:lstStyle/>
          <a:p>
            <a:fld id="{8D6888BD-F62A-49B3-BF4E-6E5960143F92}" type="slidenum">
              <a:rPr lang="en-US" smtClean="0"/>
              <a:t>‹#›</a:t>
            </a:fld>
            <a:endParaRPr lang="en-US"/>
          </a:p>
        </p:txBody>
      </p:sp>
      <p:sp>
        <p:nvSpPr>
          <p:cNvPr id="10" name="Page:Line Citation"/>
          <p:cNvSpPr>
            <a:spLocks noGrp="1"/>
          </p:cNvSpPr>
          <p:nvPr>
            <p:ph type="body" sz="quarter" idx="15"/>
          </p:nvPr>
        </p:nvSpPr>
        <p:spPr>
          <a:xfrm>
            <a:off x="4267200" y="6172200"/>
            <a:ext cx="7620000" cy="304800"/>
          </a:xfrm>
        </p:spPr>
        <p:txBody>
          <a:bodyPr anchor="b"/>
          <a:lstStyle>
            <a:lvl1pPr marL="0" indent="0" algn="r">
              <a:buNone/>
              <a:defRPr sz="1200"/>
            </a:lvl1pPr>
            <a:lvl2pPr marL="342900" indent="0" algn="r">
              <a:buNone/>
              <a:defRPr sz="900"/>
            </a:lvl2pPr>
            <a:lvl3pPr marL="685800" indent="0" algn="r">
              <a:buNone/>
              <a:defRPr sz="900"/>
            </a:lvl3pPr>
            <a:lvl4pPr marL="1028700" indent="0" algn="r">
              <a:buNone/>
              <a:defRPr sz="900"/>
            </a:lvl4pPr>
            <a:lvl5pPr marL="1371600" indent="0" algn="r">
              <a:buNone/>
              <a:defRPr sz="900"/>
            </a:lvl5pPr>
          </a:lstStyle>
          <a:p>
            <a:pPr lvl="0"/>
            <a:r>
              <a:rPr lang="en-US" dirty="0"/>
              <a:t>Click to edit Master text styles</a:t>
            </a:r>
          </a:p>
        </p:txBody>
      </p:sp>
      <p:sp>
        <p:nvSpPr>
          <p:cNvPr id="4" name="Text Block"/>
          <p:cNvSpPr>
            <a:spLocks noGrp="1"/>
          </p:cNvSpPr>
          <p:nvPr>
            <p:ph type="body" sz="quarter" idx="16"/>
          </p:nvPr>
        </p:nvSpPr>
        <p:spPr>
          <a:xfrm>
            <a:off x="3374136" y="1219200"/>
            <a:ext cx="8513064" cy="4953001"/>
          </a:xfrm>
        </p:spPr>
        <p:txBody>
          <a:bodyPr anchor="ctr"/>
          <a:lstStyle>
            <a:lvl1pPr marL="0" indent="0">
              <a:buNone/>
              <a:defRPr sz="1650"/>
            </a:lvl1pPr>
            <a:lvl2pPr marL="257175" indent="-257175">
              <a:defRPr sz="1650"/>
            </a:lvl2pPr>
          </a:lstStyle>
          <a:p>
            <a:pPr lvl="0"/>
            <a:r>
              <a:rPr lang="en-US" dirty="0"/>
              <a:t>Click to edit Master text styles</a:t>
            </a:r>
          </a:p>
          <a:p>
            <a:pPr lvl="1"/>
            <a:r>
              <a:rPr lang="en-US" dirty="0"/>
              <a:t>Second level</a:t>
            </a:r>
          </a:p>
        </p:txBody>
      </p:sp>
      <p:sp>
        <p:nvSpPr>
          <p:cNvPr id="11" name="Citation"/>
          <p:cNvSpPr>
            <a:spLocks noGrp="1"/>
          </p:cNvSpPr>
          <p:nvPr>
            <p:ph type="body" sz="quarter" idx="14"/>
          </p:nvPr>
        </p:nvSpPr>
        <p:spPr>
          <a:xfrm>
            <a:off x="374905" y="5134851"/>
            <a:ext cx="2413451" cy="677108"/>
          </a:xfrm>
          <a:prstGeom prst="rect">
            <a:avLst/>
          </a:prstGeom>
          <a:noFill/>
        </p:spPr>
        <p:txBody>
          <a:bodyPr wrap="square" tIns="91440" bIns="91440">
            <a:noAutofit/>
          </a:bodyPr>
          <a:lstStyle>
            <a:lvl1pPr marL="0" indent="0" algn="ctr">
              <a:spcBef>
                <a:spcPts val="0"/>
              </a:spcBef>
              <a:spcAft>
                <a:spcPts val="0"/>
              </a:spcAft>
              <a:buNone/>
              <a:defRPr sz="1200" i="0">
                <a:latin typeface="+mn-lt"/>
              </a:defRPr>
            </a:lvl1pPr>
            <a:lvl2pPr algn="ctr">
              <a:defRPr sz="1200" i="1">
                <a:latin typeface="+mn-lt"/>
              </a:defRPr>
            </a:lvl2pPr>
            <a:lvl3pPr algn="ctr">
              <a:defRPr sz="1200" i="1">
                <a:latin typeface="+mn-lt"/>
              </a:defRPr>
            </a:lvl3pPr>
            <a:lvl4pPr algn="ctr">
              <a:defRPr sz="1200" i="1">
                <a:latin typeface="+mn-lt"/>
              </a:defRPr>
            </a:lvl4pPr>
            <a:lvl5pPr algn="ctr">
              <a:defRPr sz="1200" i="1">
                <a:latin typeface="+mn-lt"/>
              </a:defRPr>
            </a:lvl5pPr>
          </a:lstStyle>
          <a:p>
            <a:pPr lvl="0"/>
            <a:r>
              <a:rPr lang="en-US" dirty="0"/>
              <a:t>Click to edit Master text styles</a:t>
            </a:r>
          </a:p>
        </p:txBody>
      </p:sp>
      <p:sp>
        <p:nvSpPr>
          <p:cNvPr id="12" name="Picture"/>
          <p:cNvSpPr>
            <a:spLocks noGrp="1"/>
          </p:cNvSpPr>
          <p:nvPr>
            <p:ph type="pic" sz="quarter" idx="11"/>
          </p:nvPr>
        </p:nvSpPr>
        <p:spPr>
          <a:xfrm>
            <a:off x="384049" y="1746506"/>
            <a:ext cx="2413451" cy="3124877"/>
          </a:xfrm>
          <a:prstGeom prst="rect">
            <a:avLst/>
          </a:prstGeom>
        </p:spPr>
        <p:txBody>
          <a:bodyPr rtlCol="0">
            <a:normAutofit/>
          </a:bodyPr>
          <a:lstStyle>
            <a:lvl1pPr marL="0" indent="0">
              <a:buNone/>
              <a:defRPr/>
            </a:lvl1pPr>
          </a:lstStyle>
          <a:p>
            <a:pPr lvl="0"/>
            <a:endParaRPr lang="en-US" noProof="0" dirty="0"/>
          </a:p>
        </p:txBody>
      </p:sp>
      <p:sp>
        <p:nvSpPr>
          <p:cNvPr id="9" name="Title"/>
          <p:cNvSpPr>
            <a:spLocks noGrp="1"/>
          </p:cNvSpPr>
          <p:nvPr>
            <p:ph type="title"/>
          </p:nvPr>
        </p:nvSpPr>
        <p:spPr>
          <a:xfrm>
            <a:off x="124968" y="0"/>
            <a:ext cx="11942064" cy="1143000"/>
          </a:xfrm>
        </p:spPr>
        <p:txBody>
          <a:bodyPr/>
          <a:lstStyle/>
          <a:p>
            <a:r>
              <a:rPr lang="en-US" dirty="0"/>
              <a:t>Click to edit Master title style</a:t>
            </a:r>
          </a:p>
        </p:txBody>
      </p:sp>
    </p:spTree>
    <p:extLst>
      <p:ext uri="{BB962C8B-B14F-4D97-AF65-F5344CB8AC3E}">
        <p14:creationId xmlns:p14="http://schemas.microsoft.com/office/powerpoint/2010/main" val="4051519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Lin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L-R B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 y="286"/>
            <a:ext cx="12190992" cy="6857433"/>
          </a:xfrm>
          <a:prstGeom prst="rect">
            <a:avLst/>
          </a:prstGeom>
        </p:spPr>
      </p:pic>
      <p:sp>
        <p:nvSpPr>
          <p:cNvPr id="3" name="Slide Number"/>
          <p:cNvSpPr>
            <a:spLocks noGrp="1"/>
          </p:cNvSpPr>
          <p:nvPr>
            <p:ph type="sldNum" sz="quarter" idx="10"/>
          </p:nvPr>
        </p:nvSpPr>
        <p:spPr/>
        <p:txBody>
          <a:bodyPr/>
          <a:lstStyle/>
          <a:p>
            <a:fld id="{8D6888BD-F62A-49B3-BF4E-6E5960143F92}" type="slidenum">
              <a:rPr lang="en-US" smtClean="0"/>
              <a:pPr/>
              <a:t>‹#›</a:t>
            </a:fld>
            <a:endParaRPr lang="en-US"/>
          </a:p>
        </p:txBody>
      </p:sp>
      <p:sp>
        <p:nvSpPr>
          <p:cNvPr id="4" name="Right Text Block"/>
          <p:cNvSpPr>
            <a:spLocks noGrp="1"/>
          </p:cNvSpPr>
          <p:nvPr>
            <p:ph sz="quarter" idx="17"/>
          </p:nvPr>
        </p:nvSpPr>
        <p:spPr>
          <a:xfrm>
            <a:off x="6266687" y="1431129"/>
            <a:ext cx="5664056" cy="4945856"/>
          </a:xfrm>
        </p:spPr>
        <p:txBody>
          <a:bodyPr lIns="182880" tIns="182880" rIns="182880" bIns="182880"/>
          <a:lstStyle>
            <a:lvl1pPr marL="0" indent="0">
              <a:buNone/>
              <a:defRPr sz="1350"/>
            </a:lvl1pPr>
            <a:lvl2pPr marL="255985" indent="-255985">
              <a:defRPr sz="1350"/>
            </a:lvl2pPr>
          </a:lstStyle>
          <a:p>
            <a:pPr lvl="0"/>
            <a:r>
              <a:rPr lang="en-US" dirty="0"/>
              <a:t>Click to edit Master text styles</a:t>
            </a:r>
          </a:p>
          <a:p>
            <a:pPr lvl="1"/>
            <a:r>
              <a:rPr lang="en-US" dirty="0"/>
              <a:t>Second level</a:t>
            </a:r>
          </a:p>
        </p:txBody>
      </p:sp>
      <p:sp>
        <p:nvSpPr>
          <p:cNvPr id="14" name="Left Text Block"/>
          <p:cNvSpPr>
            <a:spLocks noGrp="1"/>
          </p:cNvSpPr>
          <p:nvPr>
            <p:ph type="body" sz="quarter" idx="15"/>
          </p:nvPr>
        </p:nvSpPr>
        <p:spPr>
          <a:xfrm>
            <a:off x="248447" y="1431129"/>
            <a:ext cx="5680036" cy="4945856"/>
          </a:xfrm>
        </p:spPr>
        <p:txBody>
          <a:bodyPr lIns="182880" tIns="182880" rIns="182880" bIns="182880"/>
          <a:lstStyle>
            <a:lvl1pPr marL="0" indent="0">
              <a:buNone/>
              <a:defRPr sz="1350"/>
            </a:lvl1pPr>
            <a:lvl2pPr marL="255985" indent="-255985">
              <a:buFont typeface="Arial" panose="020B0604020202020204" pitchFamily="34" charset="0"/>
              <a:buChar char="•"/>
              <a:defRPr sz="1350"/>
            </a:lvl2pPr>
            <a:lvl3pPr marL="685800" indent="0">
              <a:buNone/>
              <a:defRPr sz="1350"/>
            </a:lvl3pPr>
            <a:lvl4pPr marL="1028700" indent="0">
              <a:buNone/>
              <a:defRPr sz="1350"/>
            </a:lvl4pPr>
            <a:lvl5pPr marL="1371600" indent="0">
              <a:buNone/>
              <a:defRPr sz="1350"/>
            </a:lvl5pPr>
          </a:lstStyle>
          <a:p>
            <a:pPr lvl="0"/>
            <a:r>
              <a:rPr lang="en-US" dirty="0"/>
              <a:t>Click to edit Master text styles</a:t>
            </a:r>
          </a:p>
          <a:p>
            <a:pPr lvl="1"/>
            <a:r>
              <a:rPr lang="en-US" dirty="0"/>
              <a:t>Second level</a:t>
            </a:r>
          </a:p>
        </p:txBody>
      </p:sp>
      <p:sp>
        <p:nvSpPr>
          <p:cNvPr id="10" name="Right Subhead"/>
          <p:cNvSpPr>
            <a:spLocks noGrp="1"/>
          </p:cNvSpPr>
          <p:nvPr>
            <p:ph type="body" sz="quarter" idx="13"/>
          </p:nvPr>
        </p:nvSpPr>
        <p:spPr>
          <a:xfrm>
            <a:off x="6266689" y="945358"/>
            <a:ext cx="5664056" cy="485773"/>
          </a:xfrm>
        </p:spPr>
        <p:txBody>
          <a:bodyPr lIns="182880" tIns="0" rIns="182880" bIns="0" anchor="ctr">
            <a:noAutofit/>
          </a:bodyPr>
          <a:lstStyle>
            <a:lvl1pPr marL="0" indent="0">
              <a:buNone/>
              <a:defRPr sz="1800" b="1">
                <a:solidFill>
                  <a:srgbClr val="FFFFFF"/>
                </a:solidFill>
              </a:defRPr>
            </a:lvl1pPr>
            <a:lvl2pPr marL="342900" indent="0">
              <a:buNone/>
              <a:defRPr sz="1800">
                <a:solidFill>
                  <a:srgbClr val="FFFFFF"/>
                </a:solidFill>
              </a:defRPr>
            </a:lvl2pPr>
            <a:lvl3pPr marL="685800" indent="0">
              <a:buNone/>
              <a:defRPr sz="1800">
                <a:solidFill>
                  <a:srgbClr val="FFFFFF"/>
                </a:solidFill>
              </a:defRPr>
            </a:lvl3pPr>
            <a:lvl4pPr marL="1028700" indent="0">
              <a:buNone/>
              <a:defRPr sz="1800">
                <a:solidFill>
                  <a:srgbClr val="FFFFFF"/>
                </a:solidFill>
              </a:defRPr>
            </a:lvl4pPr>
            <a:lvl5pPr marL="1371600" indent="0">
              <a:buNone/>
              <a:defRPr sz="1800">
                <a:solidFill>
                  <a:srgbClr val="FFFFFF"/>
                </a:solidFill>
              </a:defRPr>
            </a:lvl5pPr>
          </a:lstStyle>
          <a:p>
            <a:pPr lvl="0"/>
            <a:r>
              <a:rPr lang="en-US" dirty="0"/>
              <a:t>Click to edit Master text</a:t>
            </a:r>
          </a:p>
        </p:txBody>
      </p:sp>
      <p:sp>
        <p:nvSpPr>
          <p:cNvPr id="7" name="Left Subhead"/>
          <p:cNvSpPr>
            <a:spLocks noGrp="1"/>
          </p:cNvSpPr>
          <p:nvPr>
            <p:ph type="body" sz="quarter" idx="11"/>
          </p:nvPr>
        </p:nvSpPr>
        <p:spPr>
          <a:xfrm>
            <a:off x="248447" y="945358"/>
            <a:ext cx="5680036" cy="485773"/>
          </a:xfrm>
        </p:spPr>
        <p:txBody>
          <a:bodyPr lIns="182880" tIns="0" rIns="182880" bIns="0" anchor="ctr">
            <a:noAutofit/>
          </a:bodyPr>
          <a:lstStyle>
            <a:lvl1pPr marL="0" indent="0">
              <a:buNone/>
              <a:defRPr sz="1800" b="1">
                <a:solidFill>
                  <a:srgbClr val="FFFFFF"/>
                </a:solidFill>
              </a:defRPr>
            </a:lvl1pPr>
            <a:lvl2pPr marL="342900" indent="0">
              <a:buNone/>
              <a:defRPr sz="1800">
                <a:solidFill>
                  <a:srgbClr val="FFFFFF"/>
                </a:solidFill>
              </a:defRPr>
            </a:lvl2pPr>
            <a:lvl3pPr marL="685800" indent="0">
              <a:buNone/>
              <a:defRPr sz="1800">
                <a:solidFill>
                  <a:srgbClr val="FFFFFF"/>
                </a:solidFill>
              </a:defRPr>
            </a:lvl3pPr>
            <a:lvl4pPr marL="1028700" indent="0">
              <a:buNone/>
              <a:defRPr sz="1800">
                <a:solidFill>
                  <a:srgbClr val="FFFFFF"/>
                </a:solidFill>
              </a:defRPr>
            </a:lvl4pPr>
            <a:lvl5pPr marL="1371600" indent="0">
              <a:buNone/>
              <a:defRPr sz="1800">
                <a:solidFill>
                  <a:srgbClr val="FFFFFF"/>
                </a:solidFill>
              </a:defRPr>
            </a:lvl5pPr>
          </a:lstStyle>
          <a:p>
            <a:pPr lvl="0"/>
            <a:r>
              <a:rPr lang="en-US" dirty="0"/>
              <a:t>Click to edit Master text</a:t>
            </a:r>
          </a:p>
        </p:txBody>
      </p:sp>
      <p:sp>
        <p:nvSpPr>
          <p:cNvPr id="9" name="Title"/>
          <p:cNvSpPr>
            <a:spLocks noGrp="1"/>
          </p:cNvSpPr>
          <p:nvPr>
            <p:ph type="title"/>
          </p:nvPr>
        </p:nvSpPr>
        <p:spPr>
          <a:xfrm>
            <a:off x="127000" y="9896"/>
            <a:ext cx="11938000" cy="675904"/>
          </a:xfrm>
        </p:spPr>
        <p:txBody>
          <a:bodyPr/>
          <a:lstStyle/>
          <a:p>
            <a:r>
              <a:rPr lang="en-US" dirty="0"/>
              <a:t>Click to edit Master title style</a:t>
            </a:r>
          </a:p>
        </p:txBody>
      </p:sp>
    </p:spTree>
    <p:extLst>
      <p:ext uri="{BB962C8B-B14F-4D97-AF65-F5344CB8AC3E}">
        <p14:creationId xmlns:p14="http://schemas.microsoft.com/office/powerpoint/2010/main" val="2228043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Lin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L-R B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 y="286"/>
            <a:ext cx="12190992" cy="6857433"/>
          </a:xfrm>
          <a:prstGeom prst="rect">
            <a:avLst/>
          </a:prstGeom>
        </p:spPr>
      </p:pic>
      <p:sp>
        <p:nvSpPr>
          <p:cNvPr id="3" name="Slide Number"/>
          <p:cNvSpPr>
            <a:spLocks noGrp="1"/>
          </p:cNvSpPr>
          <p:nvPr>
            <p:ph type="sldNum" sz="quarter" idx="10"/>
          </p:nvPr>
        </p:nvSpPr>
        <p:spPr/>
        <p:txBody>
          <a:bodyPr/>
          <a:lstStyle/>
          <a:p>
            <a:fld id="{8D6888BD-F62A-49B3-BF4E-6E5960143F92}" type="slidenum">
              <a:rPr lang="en-US" smtClean="0"/>
              <a:pPr/>
              <a:t>‹#›</a:t>
            </a:fld>
            <a:endParaRPr lang="en-US"/>
          </a:p>
        </p:txBody>
      </p:sp>
      <p:sp>
        <p:nvSpPr>
          <p:cNvPr id="11" name="Right Text Block"/>
          <p:cNvSpPr>
            <a:spLocks noGrp="1"/>
          </p:cNvSpPr>
          <p:nvPr>
            <p:ph sz="quarter" idx="18"/>
          </p:nvPr>
        </p:nvSpPr>
        <p:spPr>
          <a:xfrm>
            <a:off x="6266689" y="1893818"/>
            <a:ext cx="5672763" cy="4483166"/>
          </a:xfrm>
        </p:spPr>
        <p:txBody>
          <a:bodyPr lIns="182880" tIns="182880" rIns="182880" bIns="182880"/>
          <a:lstStyle>
            <a:lvl1pPr marL="0" indent="0">
              <a:buNone/>
              <a:defRPr sz="1350"/>
            </a:lvl1pPr>
            <a:lvl2pPr marL="255985" indent="-255985">
              <a:defRPr sz="1350"/>
            </a:lvl2pPr>
          </a:lstStyle>
          <a:p>
            <a:pPr lvl="0"/>
            <a:r>
              <a:rPr lang="en-US" dirty="0"/>
              <a:t>Click to edit Master text styles</a:t>
            </a:r>
          </a:p>
          <a:p>
            <a:pPr lvl="1"/>
            <a:r>
              <a:rPr lang="en-US" dirty="0"/>
              <a:t>Second level</a:t>
            </a:r>
          </a:p>
        </p:txBody>
      </p:sp>
      <p:sp>
        <p:nvSpPr>
          <p:cNvPr id="6" name="Left Text Block"/>
          <p:cNvSpPr>
            <a:spLocks noGrp="1"/>
          </p:cNvSpPr>
          <p:nvPr>
            <p:ph sz="quarter" idx="17"/>
          </p:nvPr>
        </p:nvSpPr>
        <p:spPr>
          <a:xfrm>
            <a:off x="257157" y="1893820"/>
            <a:ext cx="5671331" cy="4483167"/>
          </a:xfrm>
        </p:spPr>
        <p:txBody>
          <a:bodyPr lIns="182880" tIns="182880" rIns="182880" bIns="182880"/>
          <a:lstStyle>
            <a:lvl1pPr marL="0" indent="0">
              <a:buNone/>
              <a:defRPr sz="1350"/>
            </a:lvl1pPr>
            <a:lvl2pPr marL="255985" indent="-255985">
              <a:defRPr sz="1350"/>
            </a:lvl2pPr>
          </a:lstStyle>
          <a:p>
            <a:pPr lvl="0"/>
            <a:r>
              <a:rPr lang="en-US" dirty="0"/>
              <a:t>Click to edit Master text styles</a:t>
            </a:r>
          </a:p>
          <a:p>
            <a:pPr lvl="1"/>
            <a:r>
              <a:rPr lang="en-US" dirty="0"/>
              <a:t>Second level</a:t>
            </a:r>
          </a:p>
        </p:txBody>
      </p:sp>
      <p:sp>
        <p:nvSpPr>
          <p:cNvPr id="10" name="Right Subhead"/>
          <p:cNvSpPr>
            <a:spLocks noGrp="1"/>
          </p:cNvSpPr>
          <p:nvPr>
            <p:ph type="body" sz="quarter" idx="13"/>
          </p:nvPr>
        </p:nvSpPr>
        <p:spPr>
          <a:xfrm>
            <a:off x="6266689" y="1408047"/>
            <a:ext cx="5672763" cy="485773"/>
          </a:xfrm>
        </p:spPr>
        <p:txBody>
          <a:bodyPr lIns="182880" tIns="0" rIns="182880" bIns="0" anchor="ctr">
            <a:noAutofit/>
          </a:bodyPr>
          <a:lstStyle>
            <a:lvl1pPr marL="0" indent="0">
              <a:buNone/>
              <a:defRPr sz="1800" b="1">
                <a:solidFill>
                  <a:srgbClr val="FFFFFF"/>
                </a:solidFill>
              </a:defRPr>
            </a:lvl1pPr>
            <a:lvl2pPr marL="342900" indent="0">
              <a:buNone/>
              <a:defRPr sz="1800">
                <a:solidFill>
                  <a:srgbClr val="FFFFFF"/>
                </a:solidFill>
              </a:defRPr>
            </a:lvl2pPr>
            <a:lvl3pPr marL="685800" indent="0">
              <a:buNone/>
              <a:defRPr sz="1800">
                <a:solidFill>
                  <a:srgbClr val="FFFFFF"/>
                </a:solidFill>
              </a:defRPr>
            </a:lvl3pPr>
            <a:lvl4pPr marL="1028700" indent="0">
              <a:buNone/>
              <a:defRPr sz="1800">
                <a:solidFill>
                  <a:srgbClr val="FFFFFF"/>
                </a:solidFill>
              </a:defRPr>
            </a:lvl4pPr>
            <a:lvl5pPr marL="1371600" indent="0">
              <a:buNone/>
              <a:defRPr sz="1800">
                <a:solidFill>
                  <a:srgbClr val="FFFFFF"/>
                </a:solidFill>
              </a:defRPr>
            </a:lvl5pPr>
          </a:lstStyle>
          <a:p>
            <a:pPr lvl="0"/>
            <a:r>
              <a:rPr lang="en-US" dirty="0"/>
              <a:t>Click to edit Master text</a:t>
            </a:r>
          </a:p>
        </p:txBody>
      </p:sp>
      <p:sp>
        <p:nvSpPr>
          <p:cNvPr id="7" name="Left Subhead"/>
          <p:cNvSpPr>
            <a:spLocks noGrp="1"/>
          </p:cNvSpPr>
          <p:nvPr>
            <p:ph type="body" sz="quarter" idx="11"/>
          </p:nvPr>
        </p:nvSpPr>
        <p:spPr>
          <a:xfrm>
            <a:off x="257157" y="1408047"/>
            <a:ext cx="5671331" cy="485773"/>
          </a:xfrm>
        </p:spPr>
        <p:txBody>
          <a:bodyPr lIns="182880" tIns="0" rIns="182880" bIns="0" anchor="ctr">
            <a:noAutofit/>
          </a:bodyPr>
          <a:lstStyle>
            <a:lvl1pPr marL="0" indent="0">
              <a:buNone/>
              <a:defRPr sz="1800" b="1">
                <a:solidFill>
                  <a:srgbClr val="FFFFFF"/>
                </a:solidFill>
              </a:defRPr>
            </a:lvl1pPr>
            <a:lvl2pPr marL="342900" indent="0">
              <a:buNone/>
              <a:defRPr sz="1800">
                <a:solidFill>
                  <a:srgbClr val="FFFFFF"/>
                </a:solidFill>
              </a:defRPr>
            </a:lvl2pPr>
            <a:lvl3pPr marL="685800" indent="0">
              <a:buNone/>
              <a:defRPr sz="1800">
                <a:solidFill>
                  <a:srgbClr val="FFFFFF"/>
                </a:solidFill>
              </a:defRPr>
            </a:lvl3pPr>
            <a:lvl4pPr marL="1028700" indent="0">
              <a:buNone/>
              <a:defRPr sz="1800">
                <a:solidFill>
                  <a:srgbClr val="FFFFFF"/>
                </a:solidFill>
              </a:defRPr>
            </a:lvl4pPr>
            <a:lvl5pPr marL="1371600" indent="0">
              <a:buNone/>
              <a:defRPr sz="1800">
                <a:solidFill>
                  <a:srgbClr val="FFFFFF"/>
                </a:solidFill>
              </a:defRPr>
            </a:lvl5pPr>
          </a:lstStyle>
          <a:p>
            <a:pPr lvl="0"/>
            <a:r>
              <a:rPr lang="en-US" dirty="0"/>
              <a:t>Click to edit Master text</a:t>
            </a:r>
          </a:p>
        </p:txBody>
      </p:sp>
      <p:sp>
        <p:nvSpPr>
          <p:cNvPr id="9" name="Title"/>
          <p:cNvSpPr>
            <a:spLocks noGrp="1"/>
          </p:cNvSpPr>
          <p:nvPr>
            <p:ph type="title"/>
          </p:nvPr>
        </p:nvSpPr>
        <p:spPr>
          <a:xfrm>
            <a:off x="124968" y="0"/>
            <a:ext cx="11942064" cy="1143000"/>
          </a:xfrm>
        </p:spPr>
        <p:txBody>
          <a:bodyPr/>
          <a:lstStyle/>
          <a:p>
            <a:r>
              <a:rPr lang="en-US" dirty="0"/>
              <a:t>Click to edit Master title style</a:t>
            </a:r>
          </a:p>
        </p:txBody>
      </p:sp>
    </p:spTree>
    <p:extLst>
      <p:ext uri="{BB962C8B-B14F-4D97-AF65-F5344CB8AC3E}">
        <p14:creationId xmlns:p14="http://schemas.microsoft.com/office/powerpoint/2010/main" val="3764137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Line Depo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Depo B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 y="285"/>
            <a:ext cx="12190992" cy="6857433"/>
          </a:xfrm>
          <a:prstGeom prst="rect">
            <a:avLst/>
          </a:prstGeom>
        </p:spPr>
      </p:pic>
      <p:sp>
        <p:nvSpPr>
          <p:cNvPr id="6" name="Slide Number"/>
          <p:cNvSpPr>
            <a:spLocks noGrp="1"/>
          </p:cNvSpPr>
          <p:nvPr>
            <p:ph type="sldNum" sz="quarter" idx="12"/>
          </p:nvPr>
        </p:nvSpPr>
        <p:spPr/>
        <p:txBody>
          <a:bodyPr/>
          <a:lstStyle/>
          <a:p>
            <a:fld id="{8D6888BD-F62A-49B3-BF4E-6E5960143F92}" type="slidenum">
              <a:rPr lang="en-US" smtClean="0"/>
              <a:t>‹#›</a:t>
            </a:fld>
            <a:endParaRPr lang="en-US"/>
          </a:p>
        </p:txBody>
      </p:sp>
      <p:sp>
        <p:nvSpPr>
          <p:cNvPr id="9" name="Page:Line Citation"/>
          <p:cNvSpPr>
            <a:spLocks noGrp="1"/>
          </p:cNvSpPr>
          <p:nvPr>
            <p:ph type="body" sz="quarter" idx="15"/>
          </p:nvPr>
        </p:nvSpPr>
        <p:spPr>
          <a:xfrm>
            <a:off x="4267200" y="6172200"/>
            <a:ext cx="7620000" cy="304800"/>
          </a:xfrm>
        </p:spPr>
        <p:txBody>
          <a:bodyPr anchor="b"/>
          <a:lstStyle>
            <a:lvl1pPr marL="0" indent="0" algn="r">
              <a:buNone/>
              <a:defRPr sz="1200"/>
            </a:lvl1pPr>
            <a:lvl2pPr marL="342900" indent="0" algn="r">
              <a:buNone/>
              <a:defRPr sz="900"/>
            </a:lvl2pPr>
            <a:lvl3pPr marL="685800" indent="0" algn="r">
              <a:buNone/>
              <a:defRPr sz="900"/>
            </a:lvl3pPr>
            <a:lvl4pPr marL="1028700" indent="0" algn="r">
              <a:buNone/>
              <a:defRPr sz="900"/>
            </a:lvl4pPr>
            <a:lvl5pPr marL="1371600" indent="0" algn="r">
              <a:buNone/>
              <a:defRPr sz="900"/>
            </a:lvl5pPr>
          </a:lstStyle>
          <a:p>
            <a:pPr lvl="0"/>
            <a:r>
              <a:rPr lang="en-US" dirty="0"/>
              <a:t>Click to edit Master text styles</a:t>
            </a:r>
          </a:p>
        </p:txBody>
      </p:sp>
      <p:sp>
        <p:nvSpPr>
          <p:cNvPr id="3" name="Text Block"/>
          <p:cNvSpPr>
            <a:spLocks noGrp="1"/>
          </p:cNvSpPr>
          <p:nvPr>
            <p:ph idx="1"/>
          </p:nvPr>
        </p:nvSpPr>
        <p:spPr>
          <a:xfrm>
            <a:off x="3377045" y="762000"/>
            <a:ext cx="8510155" cy="5410200"/>
          </a:xfrm>
        </p:spPr>
        <p:txBody>
          <a:bodyPr anchor="ctr">
            <a:noAutofit/>
          </a:bodyPr>
          <a:lstStyle>
            <a:lvl1pPr marL="302419" indent="-302419">
              <a:spcBef>
                <a:spcPts val="0"/>
              </a:spcBef>
              <a:spcAft>
                <a:spcPts val="900"/>
              </a:spcAft>
              <a:buNone/>
              <a:defRPr sz="1650"/>
            </a:lvl1pPr>
            <a:lvl2pPr marL="342900" indent="0">
              <a:spcBef>
                <a:spcPts val="0"/>
              </a:spcBef>
              <a:spcAft>
                <a:spcPts val="900"/>
              </a:spcAft>
              <a:buNone/>
              <a:defRPr sz="1650"/>
            </a:lvl2pPr>
            <a:lvl3pPr marL="685800" indent="0">
              <a:spcBef>
                <a:spcPts val="0"/>
              </a:spcBef>
              <a:spcAft>
                <a:spcPts val="900"/>
              </a:spcAft>
              <a:buNone/>
              <a:defRPr sz="1650"/>
            </a:lvl3pPr>
            <a:lvl4pPr marL="1028700" indent="0">
              <a:spcBef>
                <a:spcPts val="0"/>
              </a:spcBef>
              <a:spcAft>
                <a:spcPts val="900"/>
              </a:spcAft>
              <a:buNone/>
              <a:defRPr sz="1650"/>
            </a:lvl4pPr>
            <a:lvl5pPr marL="1371600" indent="0">
              <a:spcBef>
                <a:spcPts val="0"/>
              </a:spcBef>
              <a:spcAft>
                <a:spcPts val="900"/>
              </a:spcAft>
              <a:buNone/>
              <a:defRPr sz="1650"/>
            </a:lvl5pPr>
          </a:lstStyle>
          <a:p>
            <a:pPr lvl="0"/>
            <a:r>
              <a:rPr lang="en-US" dirty="0"/>
              <a:t>Click to edit Master text styles</a:t>
            </a:r>
          </a:p>
        </p:txBody>
      </p:sp>
      <p:sp>
        <p:nvSpPr>
          <p:cNvPr id="10" name="Citation"/>
          <p:cNvSpPr>
            <a:spLocks noGrp="1"/>
          </p:cNvSpPr>
          <p:nvPr>
            <p:ph type="body" sz="quarter" idx="14"/>
          </p:nvPr>
        </p:nvSpPr>
        <p:spPr>
          <a:xfrm>
            <a:off x="374905" y="5134851"/>
            <a:ext cx="2413451" cy="677108"/>
          </a:xfrm>
          <a:prstGeom prst="rect">
            <a:avLst/>
          </a:prstGeom>
          <a:noFill/>
        </p:spPr>
        <p:txBody>
          <a:bodyPr wrap="square" tIns="91440" bIns="91440">
            <a:noAutofit/>
          </a:bodyPr>
          <a:lstStyle>
            <a:lvl1pPr marL="0" indent="0" algn="ctr">
              <a:spcBef>
                <a:spcPts val="0"/>
              </a:spcBef>
              <a:spcAft>
                <a:spcPts val="0"/>
              </a:spcAft>
              <a:buNone/>
              <a:defRPr sz="1200" i="0">
                <a:latin typeface="+mn-lt"/>
              </a:defRPr>
            </a:lvl1pPr>
            <a:lvl2pPr algn="ctr">
              <a:defRPr sz="1200" i="1">
                <a:latin typeface="+mn-lt"/>
              </a:defRPr>
            </a:lvl2pPr>
            <a:lvl3pPr algn="ctr">
              <a:defRPr sz="1200" i="1">
                <a:latin typeface="+mn-lt"/>
              </a:defRPr>
            </a:lvl3pPr>
            <a:lvl4pPr algn="ctr">
              <a:defRPr sz="1200" i="1">
                <a:latin typeface="+mn-lt"/>
              </a:defRPr>
            </a:lvl4pPr>
            <a:lvl5pPr algn="ctr">
              <a:defRPr sz="1200" i="1">
                <a:latin typeface="+mn-lt"/>
              </a:defRPr>
            </a:lvl5pPr>
          </a:lstStyle>
          <a:p>
            <a:pPr lvl="0"/>
            <a:r>
              <a:rPr lang="en-US" dirty="0"/>
              <a:t>Click to edit Master text styles</a:t>
            </a:r>
          </a:p>
        </p:txBody>
      </p:sp>
      <p:sp>
        <p:nvSpPr>
          <p:cNvPr id="11" name="Picture"/>
          <p:cNvSpPr>
            <a:spLocks noGrp="1"/>
          </p:cNvSpPr>
          <p:nvPr>
            <p:ph type="pic" sz="quarter" idx="11"/>
          </p:nvPr>
        </p:nvSpPr>
        <p:spPr>
          <a:xfrm>
            <a:off x="384049" y="1746506"/>
            <a:ext cx="2413451" cy="3124877"/>
          </a:xfrm>
          <a:prstGeom prst="rect">
            <a:avLst/>
          </a:prstGeom>
        </p:spPr>
        <p:txBody>
          <a:bodyPr rtlCol="0">
            <a:normAutofit/>
          </a:bodyPr>
          <a:lstStyle>
            <a:lvl1pPr marL="0" indent="0">
              <a:buNone/>
              <a:defRPr/>
            </a:lvl1pPr>
          </a:lstStyle>
          <a:p>
            <a:pPr lvl="0"/>
            <a:endParaRPr lang="en-US" noProof="0" dirty="0"/>
          </a:p>
        </p:txBody>
      </p:sp>
      <p:sp>
        <p:nvSpPr>
          <p:cNvPr id="12" name="Title"/>
          <p:cNvSpPr>
            <a:spLocks noGrp="1"/>
          </p:cNvSpPr>
          <p:nvPr>
            <p:ph type="title"/>
          </p:nvPr>
        </p:nvSpPr>
        <p:spPr>
          <a:xfrm>
            <a:off x="127000" y="9896"/>
            <a:ext cx="11938000" cy="675904"/>
          </a:xfrm>
        </p:spPr>
        <p:txBody>
          <a:bodyPr/>
          <a:lstStyle/>
          <a:p>
            <a:r>
              <a:rPr lang="en-US" dirty="0"/>
              <a:t>Click to edit Master title style</a:t>
            </a:r>
          </a:p>
        </p:txBody>
      </p:sp>
    </p:spTree>
    <p:extLst>
      <p:ext uri="{BB962C8B-B14F-4D97-AF65-F5344CB8AC3E}">
        <p14:creationId xmlns:p14="http://schemas.microsoft.com/office/powerpoint/2010/main" val="309645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6857" y="1764792"/>
            <a:ext cx="11210524" cy="4407408"/>
          </a:xfrm>
        </p:spPr>
        <p:txBody>
          <a:bodyPr/>
          <a:lstStyle>
            <a:lvl1pPr>
              <a:defRPr>
                <a:latin typeface="Calibri" panose="020F0502020204030204" pitchFamily="34" charset="0"/>
              </a:defRPr>
            </a:lvl1pPr>
            <a:lvl2pPr>
              <a:defRPr sz="2400">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1"/>
            <a:r>
              <a:rPr lang="en-US" dirty="0"/>
              <a:t>Ca	</a:t>
            </a:r>
          </a:p>
        </p:txBody>
      </p:sp>
      <p:sp>
        <p:nvSpPr>
          <p:cNvPr id="4" name="Date Placeholder 3"/>
          <p:cNvSpPr>
            <a:spLocks noGrp="1"/>
          </p:cNvSpPr>
          <p:nvPr>
            <p:ph type="dt" sz="half" idx="10"/>
          </p:nvPr>
        </p:nvSpPr>
        <p:spPr/>
        <p:txBody>
          <a:bodyPr/>
          <a:lstStyle/>
          <a:p>
            <a:fld id="{E1E6AD42-639E-4128-925D-3EB0359180C4}" type="datetime1">
              <a:rPr lang="en-US" smtClean="0"/>
              <a:t>7/8/2024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C83A0A-9115-4E9D-BE93-31F9BAEC0AAB}" type="slidenum">
              <a:rPr lang="en-US" smtClean="0"/>
              <a:t>‹#›</a:t>
            </a:fld>
            <a:endParaRPr lang="en-US"/>
          </a:p>
        </p:txBody>
      </p:sp>
      <p:sp>
        <p:nvSpPr>
          <p:cNvPr id="7" name="Title 6"/>
          <p:cNvSpPr>
            <a:spLocks noGrp="1"/>
          </p:cNvSpPr>
          <p:nvPr>
            <p:ph type="title"/>
          </p:nvPr>
        </p:nvSpPr>
        <p:spPr/>
        <p:txBody>
          <a:bodyPr/>
          <a:lstStyle>
            <a:lvl1pPr>
              <a:defRPr sz="4000" b="1">
                <a:solidFill>
                  <a:srgbClr val="FFC000"/>
                </a:solidFill>
                <a:latin typeface="Calibri" panose="020F0502020204030204" pitchFamily="34" charset="0"/>
              </a:defRPr>
            </a:lvl1pPr>
          </a:lstStyle>
          <a:p>
            <a:r>
              <a:rPr lang="en-US" dirty="0"/>
              <a:t>Click to edit Master title style</a:t>
            </a:r>
          </a:p>
        </p:txBody>
      </p:sp>
      <p:pic>
        <p:nvPicPr>
          <p:cNvPr id="8" name="Picture 7" descr="C:\Users\hturgeon\Desktop\Full-color-logo.jpg"/>
          <p:cNvPicPr>
            <a:picLocks noChangeAspect="1" noChangeArrowheads="1"/>
          </p:cNvPicPr>
          <p:nvPr userDrawn="1"/>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946400" y="6172200"/>
            <a:ext cx="6331437"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Line Depo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Depo B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 y="285"/>
            <a:ext cx="12190992" cy="6857433"/>
          </a:xfrm>
          <a:prstGeom prst="rect">
            <a:avLst/>
          </a:prstGeom>
        </p:spPr>
      </p:pic>
      <p:sp>
        <p:nvSpPr>
          <p:cNvPr id="6" name="Slide Number"/>
          <p:cNvSpPr>
            <a:spLocks noGrp="1"/>
          </p:cNvSpPr>
          <p:nvPr>
            <p:ph type="sldNum" sz="quarter" idx="12"/>
          </p:nvPr>
        </p:nvSpPr>
        <p:spPr/>
        <p:txBody>
          <a:bodyPr/>
          <a:lstStyle/>
          <a:p>
            <a:fld id="{8D6888BD-F62A-49B3-BF4E-6E5960143F92}" type="slidenum">
              <a:rPr lang="en-US" smtClean="0"/>
              <a:t>‹#›</a:t>
            </a:fld>
            <a:endParaRPr lang="en-US"/>
          </a:p>
        </p:txBody>
      </p:sp>
      <p:sp>
        <p:nvSpPr>
          <p:cNvPr id="10" name="Page:Line Citation"/>
          <p:cNvSpPr>
            <a:spLocks noGrp="1"/>
          </p:cNvSpPr>
          <p:nvPr>
            <p:ph type="body" sz="quarter" idx="15"/>
          </p:nvPr>
        </p:nvSpPr>
        <p:spPr>
          <a:xfrm>
            <a:off x="4267200" y="6172200"/>
            <a:ext cx="7620000" cy="304800"/>
          </a:xfrm>
        </p:spPr>
        <p:txBody>
          <a:bodyPr anchor="b"/>
          <a:lstStyle>
            <a:lvl1pPr marL="0" indent="0" algn="r">
              <a:buNone/>
              <a:defRPr sz="1200"/>
            </a:lvl1pPr>
            <a:lvl2pPr marL="342900" indent="0" algn="r">
              <a:buNone/>
              <a:defRPr sz="900"/>
            </a:lvl2pPr>
            <a:lvl3pPr marL="685800" indent="0" algn="r">
              <a:buNone/>
              <a:defRPr sz="900"/>
            </a:lvl3pPr>
            <a:lvl4pPr marL="1028700" indent="0" algn="r">
              <a:buNone/>
              <a:defRPr sz="900"/>
            </a:lvl4pPr>
            <a:lvl5pPr marL="1371600" indent="0" algn="r">
              <a:buNone/>
              <a:defRPr sz="900"/>
            </a:lvl5pPr>
          </a:lstStyle>
          <a:p>
            <a:pPr lvl="0"/>
            <a:r>
              <a:rPr lang="en-US" dirty="0"/>
              <a:t>Click to edit Master text styles</a:t>
            </a:r>
          </a:p>
        </p:txBody>
      </p:sp>
      <p:sp>
        <p:nvSpPr>
          <p:cNvPr id="5" name="Text Block"/>
          <p:cNvSpPr>
            <a:spLocks noGrp="1"/>
          </p:cNvSpPr>
          <p:nvPr>
            <p:ph idx="13"/>
          </p:nvPr>
        </p:nvSpPr>
        <p:spPr>
          <a:xfrm>
            <a:off x="3377045" y="1219200"/>
            <a:ext cx="8510155" cy="4953000"/>
          </a:xfrm>
        </p:spPr>
        <p:txBody>
          <a:bodyPr vert="horz" lIns="91440" tIns="45720" rIns="91440" bIns="45720" rtlCol="0" anchor="ctr">
            <a:noAutofit/>
          </a:bodyPr>
          <a:lstStyle>
            <a:lvl1pPr marL="302419" indent="-302419">
              <a:buNone/>
              <a:defRPr lang="en-US" sz="1650" dirty="0" smtClean="0"/>
            </a:lvl1pPr>
            <a:lvl2pPr>
              <a:defRPr lang="en-US" sz="1650" dirty="0" smtClean="0"/>
            </a:lvl2pPr>
            <a:lvl3pPr>
              <a:defRPr lang="en-US" sz="1650" dirty="0" smtClean="0"/>
            </a:lvl3pPr>
            <a:lvl4pPr>
              <a:defRPr lang="en-US" sz="1650" dirty="0" smtClean="0"/>
            </a:lvl4pPr>
            <a:lvl5pPr>
              <a:defRPr lang="en-US" sz="1650" dirty="0"/>
            </a:lvl5pPr>
          </a:lstStyle>
          <a:p>
            <a:pPr marL="302419" lvl="0" indent="-302419"/>
            <a:r>
              <a:rPr lang="en-US" dirty="0"/>
              <a:t>Click to edit Master text styles</a:t>
            </a:r>
          </a:p>
        </p:txBody>
      </p:sp>
      <p:sp>
        <p:nvSpPr>
          <p:cNvPr id="11" name="Citation"/>
          <p:cNvSpPr>
            <a:spLocks noGrp="1"/>
          </p:cNvSpPr>
          <p:nvPr>
            <p:ph type="body" sz="quarter" idx="14"/>
          </p:nvPr>
        </p:nvSpPr>
        <p:spPr>
          <a:xfrm>
            <a:off x="374905" y="5134851"/>
            <a:ext cx="2413451" cy="677108"/>
          </a:xfrm>
          <a:prstGeom prst="rect">
            <a:avLst/>
          </a:prstGeom>
          <a:noFill/>
        </p:spPr>
        <p:txBody>
          <a:bodyPr wrap="square" tIns="91440" bIns="91440">
            <a:noAutofit/>
          </a:bodyPr>
          <a:lstStyle>
            <a:lvl1pPr marL="0" indent="0" algn="ctr">
              <a:spcBef>
                <a:spcPts val="0"/>
              </a:spcBef>
              <a:spcAft>
                <a:spcPts val="0"/>
              </a:spcAft>
              <a:buNone/>
              <a:defRPr sz="1200" i="0">
                <a:latin typeface="+mn-lt"/>
              </a:defRPr>
            </a:lvl1pPr>
            <a:lvl2pPr algn="ctr">
              <a:defRPr sz="1200" i="1">
                <a:latin typeface="+mn-lt"/>
              </a:defRPr>
            </a:lvl2pPr>
            <a:lvl3pPr algn="ctr">
              <a:defRPr sz="1200" i="1">
                <a:latin typeface="+mn-lt"/>
              </a:defRPr>
            </a:lvl3pPr>
            <a:lvl4pPr algn="ctr">
              <a:defRPr sz="1200" i="1">
                <a:latin typeface="+mn-lt"/>
              </a:defRPr>
            </a:lvl4pPr>
            <a:lvl5pPr algn="ctr">
              <a:defRPr sz="1200" i="1">
                <a:latin typeface="+mn-lt"/>
              </a:defRPr>
            </a:lvl5pPr>
          </a:lstStyle>
          <a:p>
            <a:pPr lvl="0"/>
            <a:r>
              <a:rPr lang="en-US" dirty="0"/>
              <a:t>Click to edit Master text styles</a:t>
            </a:r>
          </a:p>
        </p:txBody>
      </p:sp>
      <p:sp>
        <p:nvSpPr>
          <p:cNvPr id="12" name="Picture"/>
          <p:cNvSpPr>
            <a:spLocks noGrp="1"/>
          </p:cNvSpPr>
          <p:nvPr>
            <p:ph type="pic" sz="quarter" idx="11"/>
          </p:nvPr>
        </p:nvSpPr>
        <p:spPr>
          <a:xfrm>
            <a:off x="379667" y="1746013"/>
            <a:ext cx="2413451" cy="3124877"/>
          </a:xfrm>
          <a:prstGeom prst="rect">
            <a:avLst/>
          </a:prstGeom>
        </p:spPr>
        <p:txBody>
          <a:bodyPr rtlCol="0">
            <a:normAutofit/>
          </a:bodyPr>
          <a:lstStyle>
            <a:lvl1pPr marL="0" indent="0">
              <a:buNone/>
              <a:defRPr/>
            </a:lvl1pPr>
          </a:lstStyle>
          <a:p>
            <a:pPr lvl="0"/>
            <a:endParaRPr lang="en-US" noProof="0" dirty="0"/>
          </a:p>
        </p:txBody>
      </p:sp>
      <p:sp>
        <p:nvSpPr>
          <p:cNvPr id="9" name="Title"/>
          <p:cNvSpPr>
            <a:spLocks noGrp="1"/>
          </p:cNvSpPr>
          <p:nvPr>
            <p:ph type="title"/>
          </p:nvPr>
        </p:nvSpPr>
        <p:spPr>
          <a:xfrm>
            <a:off x="124968" y="0"/>
            <a:ext cx="11942064" cy="1143000"/>
          </a:xfrm>
        </p:spPr>
        <p:txBody>
          <a:bodyPr/>
          <a:lstStyle/>
          <a:p>
            <a:r>
              <a:rPr lang="en-US" dirty="0"/>
              <a:t>Click to edit Master title style</a:t>
            </a:r>
          </a:p>
        </p:txBody>
      </p:sp>
    </p:spTree>
    <p:extLst>
      <p:ext uri="{BB962C8B-B14F-4D97-AF65-F5344CB8AC3E}">
        <p14:creationId xmlns:p14="http://schemas.microsoft.com/office/powerpoint/2010/main" val="1005120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Lin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6888BD-F62A-49B3-BF4E-6E5960143F92}" type="slidenum">
              <a:rPr lang="en-US" smtClean="0"/>
              <a:t>‹#›</a:t>
            </a:fld>
            <a:endParaRPr lang="en-US"/>
          </a:p>
        </p:txBody>
      </p:sp>
    </p:spTree>
    <p:extLst>
      <p:ext uri="{BB962C8B-B14F-4D97-AF65-F5344CB8AC3E}">
        <p14:creationId xmlns:p14="http://schemas.microsoft.com/office/powerpoint/2010/main" val="35875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Lin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6888BD-F62A-49B3-BF4E-6E5960143F92}" type="slidenum">
              <a:rPr lang="en-US" smtClean="0"/>
              <a:t>‹#›</a:t>
            </a:fld>
            <a:endParaRPr lang="en-US"/>
          </a:p>
        </p:txBody>
      </p:sp>
      <p:sp>
        <p:nvSpPr>
          <p:cNvPr id="4" name="Title"/>
          <p:cNvSpPr>
            <a:spLocks noGrp="1"/>
          </p:cNvSpPr>
          <p:nvPr>
            <p:ph type="title"/>
          </p:nvPr>
        </p:nvSpPr>
        <p:spPr>
          <a:xfrm>
            <a:off x="127000" y="9896"/>
            <a:ext cx="11938000" cy="675904"/>
          </a:xfrm>
        </p:spPr>
        <p:txBody>
          <a:bodyPr/>
          <a:lstStyle/>
          <a:p>
            <a:r>
              <a:rPr lang="en-US" dirty="0"/>
              <a:t>Click to edit Master title style</a:t>
            </a:r>
          </a:p>
        </p:txBody>
      </p:sp>
    </p:spTree>
    <p:extLst>
      <p:ext uri="{BB962C8B-B14F-4D97-AF65-F5344CB8AC3E}">
        <p14:creationId xmlns:p14="http://schemas.microsoft.com/office/powerpoint/2010/main" val="2077816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Lin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6888BD-F62A-49B3-BF4E-6E5960143F92}" type="slidenum">
              <a:rPr lang="en-US" smtClean="0"/>
              <a:t>‹#›</a:t>
            </a:fld>
            <a:endParaRPr lang="en-US" dirty="0"/>
          </a:p>
        </p:txBody>
      </p:sp>
      <p:sp>
        <p:nvSpPr>
          <p:cNvPr id="2" name="Title"/>
          <p:cNvSpPr>
            <a:spLocks noGrp="1"/>
          </p:cNvSpPr>
          <p:nvPr>
            <p:ph type="title"/>
          </p:nvPr>
        </p:nvSpPr>
        <p:spPr>
          <a:xfrm>
            <a:off x="124968" y="0"/>
            <a:ext cx="11942064" cy="1143000"/>
          </a:xfrm>
        </p:spPr>
        <p:txBody>
          <a:bodyPr/>
          <a:lstStyle/>
          <a:p>
            <a:r>
              <a:rPr lang="en-US" dirty="0"/>
              <a:t>Click to edit Master title style</a:t>
            </a:r>
          </a:p>
        </p:txBody>
      </p:sp>
    </p:spTree>
    <p:extLst>
      <p:ext uri="{BB962C8B-B14F-4D97-AF65-F5344CB8AC3E}">
        <p14:creationId xmlns:p14="http://schemas.microsoft.com/office/powerpoint/2010/main" val="3044418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serted_Graphic">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92000" cy="6853238"/>
          </a:xfrm>
        </p:spPr>
        <p:txBody>
          <a:bodyPr/>
          <a:lstStyle>
            <a:lvl1pPr marL="0" indent="0">
              <a:buNone/>
              <a:defRPr/>
            </a:lvl1pPr>
          </a:lstStyle>
          <a:p>
            <a:endParaRPr lang="en-US"/>
          </a:p>
        </p:txBody>
      </p:sp>
      <p:sp>
        <p:nvSpPr>
          <p:cNvPr id="3" name="Slide Number Placeholder 2"/>
          <p:cNvSpPr>
            <a:spLocks noGrp="1"/>
          </p:cNvSpPr>
          <p:nvPr>
            <p:ph type="sldNum" sz="quarter" idx="10"/>
          </p:nvPr>
        </p:nvSpPr>
        <p:spPr/>
        <p:txBody>
          <a:bodyPr/>
          <a:lstStyle/>
          <a:p>
            <a:fld id="{8D6888BD-F62A-49B3-BF4E-6E5960143F92}" type="slidenum">
              <a:rPr lang="en-US" smtClean="0"/>
              <a:pPr/>
              <a:t>‹#›</a:t>
            </a:fld>
            <a:endParaRPr lang="en-US" dirty="0"/>
          </a:p>
        </p:txBody>
      </p:sp>
    </p:spTree>
    <p:extLst>
      <p:ext uri="{BB962C8B-B14F-4D97-AF65-F5344CB8AC3E}">
        <p14:creationId xmlns:p14="http://schemas.microsoft.com/office/powerpoint/2010/main" val="1368852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2ACB-B046-489D-916D-C0CBBFE0B7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3CF5BA-84DE-4F55-8C02-849103C1E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3568D3-F71B-471B-9461-671C5987FC1C}"/>
              </a:ext>
            </a:extLst>
          </p:cNvPr>
          <p:cNvSpPr>
            <a:spLocks noGrp="1"/>
          </p:cNvSpPr>
          <p:nvPr>
            <p:ph type="dt" sz="half" idx="10"/>
          </p:nvPr>
        </p:nvSpPr>
        <p:spPr/>
        <p:txBody>
          <a:bodyPr/>
          <a:lstStyle/>
          <a:p>
            <a:fld id="{8877B424-722E-4018-A7A2-7A90A5B3AB78}" type="datetimeFigureOut">
              <a:rPr lang="en-US" smtClean="0"/>
              <a:t>7/8/2024</a:t>
            </a:fld>
            <a:endParaRPr lang="en-US"/>
          </a:p>
        </p:txBody>
      </p:sp>
      <p:sp>
        <p:nvSpPr>
          <p:cNvPr id="5" name="Footer Placeholder 4">
            <a:extLst>
              <a:ext uri="{FF2B5EF4-FFF2-40B4-BE49-F238E27FC236}">
                <a16:creationId xmlns:a16="http://schemas.microsoft.com/office/drawing/2014/main" id="{6ED1B50C-FD32-4CAE-9E24-D481D112E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33414-F6F4-49A4-A626-EA74B69D89E9}"/>
              </a:ext>
            </a:extLst>
          </p:cNvPr>
          <p:cNvSpPr>
            <a:spLocks noGrp="1"/>
          </p:cNvSpPr>
          <p:nvPr>
            <p:ph type="sldNum" sz="quarter" idx="12"/>
          </p:nvPr>
        </p:nvSpPr>
        <p:spPr/>
        <p:txBody>
          <a:bodyPr/>
          <a:lstStyle/>
          <a:p>
            <a:fld id="{140D40A5-518B-4BB1-BF25-D16B2870BE74}" type="slidenum">
              <a:rPr lang="en-US" smtClean="0"/>
              <a:t>‹#›</a:t>
            </a:fld>
            <a:endParaRPr lang="en-US"/>
          </a:p>
        </p:txBody>
      </p:sp>
    </p:spTree>
    <p:extLst>
      <p:ext uri="{BB962C8B-B14F-4D97-AF65-F5344CB8AC3E}">
        <p14:creationId xmlns:p14="http://schemas.microsoft.com/office/powerpoint/2010/main" val="3426009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8119-FE12-407B-A626-4FD312E3C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F0195D-68F9-4F65-BA0B-945443CB11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81FBE-BB53-4639-A2C2-749E103C8FA8}"/>
              </a:ext>
            </a:extLst>
          </p:cNvPr>
          <p:cNvSpPr>
            <a:spLocks noGrp="1"/>
          </p:cNvSpPr>
          <p:nvPr>
            <p:ph type="dt" sz="half" idx="10"/>
          </p:nvPr>
        </p:nvSpPr>
        <p:spPr/>
        <p:txBody>
          <a:bodyPr/>
          <a:lstStyle/>
          <a:p>
            <a:fld id="{8877B424-722E-4018-A7A2-7A90A5B3AB78}" type="datetimeFigureOut">
              <a:rPr lang="en-US" smtClean="0"/>
              <a:t>7/8/2024</a:t>
            </a:fld>
            <a:endParaRPr lang="en-US"/>
          </a:p>
        </p:txBody>
      </p:sp>
      <p:sp>
        <p:nvSpPr>
          <p:cNvPr id="5" name="Footer Placeholder 4">
            <a:extLst>
              <a:ext uri="{FF2B5EF4-FFF2-40B4-BE49-F238E27FC236}">
                <a16:creationId xmlns:a16="http://schemas.microsoft.com/office/drawing/2014/main" id="{F366EA52-2B06-49E4-9B8F-26FDFE3F1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2F882-4C1E-49A8-AF9A-1CD55C253F45}"/>
              </a:ext>
            </a:extLst>
          </p:cNvPr>
          <p:cNvSpPr>
            <a:spLocks noGrp="1"/>
          </p:cNvSpPr>
          <p:nvPr>
            <p:ph type="sldNum" sz="quarter" idx="12"/>
          </p:nvPr>
        </p:nvSpPr>
        <p:spPr/>
        <p:txBody>
          <a:bodyPr/>
          <a:lstStyle/>
          <a:p>
            <a:fld id="{140D40A5-518B-4BB1-BF25-D16B2870BE74}" type="slidenum">
              <a:rPr lang="en-US" smtClean="0"/>
              <a:t>‹#›</a:t>
            </a:fld>
            <a:endParaRPr lang="en-US"/>
          </a:p>
        </p:txBody>
      </p:sp>
    </p:spTree>
    <p:extLst>
      <p:ext uri="{BB962C8B-B14F-4D97-AF65-F5344CB8AC3E}">
        <p14:creationId xmlns:p14="http://schemas.microsoft.com/office/powerpoint/2010/main" val="457340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7AFA-2F17-47C0-835A-3D78F564D0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4A5746-48DC-4334-8848-EF0C382BF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AA0116-6B13-437A-B1EF-DD9BEE0F2C19}"/>
              </a:ext>
            </a:extLst>
          </p:cNvPr>
          <p:cNvSpPr>
            <a:spLocks noGrp="1"/>
          </p:cNvSpPr>
          <p:nvPr>
            <p:ph type="dt" sz="half" idx="10"/>
          </p:nvPr>
        </p:nvSpPr>
        <p:spPr/>
        <p:txBody>
          <a:bodyPr/>
          <a:lstStyle/>
          <a:p>
            <a:fld id="{8877B424-722E-4018-A7A2-7A90A5B3AB78}" type="datetimeFigureOut">
              <a:rPr lang="en-US" smtClean="0"/>
              <a:t>7/8/2024</a:t>
            </a:fld>
            <a:endParaRPr lang="en-US"/>
          </a:p>
        </p:txBody>
      </p:sp>
      <p:sp>
        <p:nvSpPr>
          <p:cNvPr id="5" name="Footer Placeholder 4">
            <a:extLst>
              <a:ext uri="{FF2B5EF4-FFF2-40B4-BE49-F238E27FC236}">
                <a16:creationId xmlns:a16="http://schemas.microsoft.com/office/drawing/2014/main" id="{CF58C57C-8716-4644-8FD4-F93676044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F70F85-A9BD-4422-905F-72B9623CBD87}"/>
              </a:ext>
            </a:extLst>
          </p:cNvPr>
          <p:cNvSpPr>
            <a:spLocks noGrp="1"/>
          </p:cNvSpPr>
          <p:nvPr>
            <p:ph type="sldNum" sz="quarter" idx="12"/>
          </p:nvPr>
        </p:nvSpPr>
        <p:spPr/>
        <p:txBody>
          <a:bodyPr/>
          <a:lstStyle/>
          <a:p>
            <a:fld id="{140D40A5-518B-4BB1-BF25-D16B2870BE74}" type="slidenum">
              <a:rPr lang="en-US" smtClean="0"/>
              <a:t>‹#›</a:t>
            </a:fld>
            <a:endParaRPr lang="en-US"/>
          </a:p>
        </p:txBody>
      </p:sp>
    </p:spTree>
    <p:extLst>
      <p:ext uri="{BB962C8B-B14F-4D97-AF65-F5344CB8AC3E}">
        <p14:creationId xmlns:p14="http://schemas.microsoft.com/office/powerpoint/2010/main" val="3445201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42AB-33BF-4774-A84A-C05A135E32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4D2370-454C-4C8F-8A85-0B0078041A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EF242-5688-4E07-998F-501B203894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CB9D9D-CA78-4173-B0E4-8B048BB11681}"/>
              </a:ext>
            </a:extLst>
          </p:cNvPr>
          <p:cNvSpPr>
            <a:spLocks noGrp="1"/>
          </p:cNvSpPr>
          <p:nvPr>
            <p:ph type="dt" sz="half" idx="10"/>
          </p:nvPr>
        </p:nvSpPr>
        <p:spPr/>
        <p:txBody>
          <a:bodyPr/>
          <a:lstStyle/>
          <a:p>
            <a:fld id="{8877B424-722E-4018-A7A2-7A90A5B3AB78}" type="datetimeFigureOut">
              <a:rPr lang="en-US" smtClean="0"/>
              <a:t>7/8/2024</a:t>
            </a:fld>
            <a:endParaRPr lang="en-US"/>
          </a:p>
        </p:txBody>
      </p:sp>
      <p:sp>
        <p:nvSpPr>
          <p:cNvPr id="6" name="Footer Placeholder 5">
            <a:extLst>
              <a:ext uri="{FF2B5EF4-FFF2-40B4-BE49-F238E27FC236}">
                <a16:creationId xmlns:a16="http://schemas.microsoft.com/office/drawing/2014/main" id="{0DE17FA5-5F93-4019-BCBB-0933BFA5E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BDE29-F404-48AD-BE29-04E749FC9C16}"/>
              </a:ext>
            </a:extLst>
          </p:cNvPr>
          <p:cNvSpPr>
            <a:spLocks noGrp="1"/>
          </p:cNvSpPr>
          <p:nvPr>
            <p:ph type="sldNum" sz="quarter" idx="12"/>
          </p:nvPr>
        </p:nvSpPr>
        <p:spPr/>
        <p:txBody>
          <a:bodyPr/>
          <a:lstStyle/>
          <a:p>
            <a:fld id="{140D40A5-518B-4BB1-BF25-D16B2870BE74}" type="slidenum">
              <a:rPr lang="en-US" smtClean="0"/>
              <a:t>‹#›</a:t>
            </a:fld>
            <a:endParaRPr lang="en-US"/>
          </a:p>
        </p:txBody>
      </p:sp>
    </p:spTree>
    <p:extLst>
      <p:ext uri="{BB962C8B-B14F-4D97-AF65-F5344CB8AC3E}">
        <p14:creationId xmlns:p14="http://schemas.microsoft.com/office/powerpoint/2010/main" val="22388830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45D2A-1CEC-4C59-81F0-D6CC0D5757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FA7DD1-BF87-454A-9C71-AF178E489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B18DC7-F1E7-472E-B05C-17F8A9868C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E17383-FE9A-4464-8EB5-54AF1E9B59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A98D72-D52D-4156-9828-0523B55D34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8B6C53-ED1F-4BAA-8C53-9156956D7563}"/>
              </a:ext>
            </a:extLst>
          </p:cNvPr>
          <p:cNvSpPr>
            <a:spLocks noGrp="1"/>
          </p:cNvSpPr>
          <p:nvPr>
            <p:ph type="dt" sz="half" idx="10"/>
          </p:nvPr>
        </p:nvSpPr>
        <p:spPr/>
        <p:txBody>
          <a:bodyPr/>
          <a:lstStyle/>
          <a:p>
            <a:fld id="{8877B424-722E-4018-A7A2-7A90A5B3AB78}" type="datetimeFigureOut">
              <a:rPr lang="en-US" smtClean="0"/>
              <a:t>7/8/2024</a:t>
            </a:fld>
            <a:endParaRPr lang="en-US"/>
          </a:p>
        </p:txBody>
      </p:sp>
      <p:sp>
        <p:nvSpPr>
          <p:cNvPr id="8" name="Footer Placeholder 7">
            <a:extLst>
              <a:ext uri="{FF2B5EF4-FFF2-40B4-BE49-F238E27FC236}">
                <a16:creationId xmlns:a16="http://schemas.microsoft.com/office/drawing/2014/main" id="{1C382234-1C01-417E-B045-59266D54A1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4F7B5E-EC7C-49F1-942E-BEEBFA708D4A}"/>
              </a:ext>
            </a:extLst>
          </p:cNvPr>
          <p:cNvSpPr>
            <a:spLocks noGrp="1"/>
          </p:cNvSpPr>
          <p:nvPr>
            <p:ph type="sldNum" sz="quarter" idx="12"/>
          </p:nvPr>
        </p:nvSpPr>
        <p:spPr/>
        <p:txBody>
          <a:bodyPr/>
          <a:lstStyle/>
          <a:p>
            <a:fld id="{140D40A5-518B-4BB1-BF25-D16B2870BE74}" type="slidenum">
              <a:rPr lang="en-US" smtClean="0"/>
              <a:t>‹#›</a:t>
            </a:fld>
            <a:endParaRPr lang="en-US"/>
          </a:p>
        </p:txBody>
      </p:sp>
    </p:spTree>
    <p:extLst>
      <p:ext uri="{BB962C8B-B14F-4D97-AF65-F5344CB8AC3E}">
        <p14:creationId xmlns:p14="http://schemas.microsoft.com/office/powerpoint/2010/main" val="283222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C89B3199-0AFA-4B81-9C30-0CBB2399ABA7}" type="datetime1">
              <a:rPr lang="en-US" smtClean="0"/>
              <a:t>7/8/2024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1C83A0A-9115-4E9D-BE93-31F9BAEC0AA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1DA5-4DCE-4B54-A9D8-87D090D132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701510-56B2-485B-9716-00D91D08A4EB}"/>
              </a:ext>
            </a:extLst>
          </p:cNvPr>
          <p:cNvSpPr>
            <a:spLocks noGrp="1"/>
          </p:cNvSpPr>
          <p:nvPr>
            <p:ph type="dt" sz="half" idx="10"/>
          </p:nvPr>
        </p:nvSpPr>
        <p:spPr/>
        <p:txBody>
          <a:bodyPr/>
          <a:lstStyle/>
          <a:p>
            <a:fld id="{8877B424-722E-4018-A7A2-7A90A5B3AB78}" type="datetimeFigureOut">
              <a:rPr lang="en-US" smtClean="0"/>
              <a:t>7/8/2024</a:t>
            </a:fld>
            <a:endParaRPr lang="en-US"/>
          </a:p>
        </p:txBody>
      </p:sp>
      <p:sp>
        <p:nvSpPr>
          <p:cNvPr id="4" name="Footer Placeholder 3">
            <a:extLst>
              <a:ext uri="{FF2B5EF4-FFF2-40B4-BE49-F238E27FC236}">
                <a16:creationId xmlns:a16="http://schemas.microsoft.com/office/drawing/2014/main" id="{2C4EA371-3E53-45AB-BF03-B11832E5EC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EF339A-8EBE-4150-A865-81B16F3A3168}"/>
              </a:ext>
            </a:extLst>
          </p:cNvPr>
          <p:cNvSpPr>
            <a:spLocks noGrp="1"/>
          </p:cNvSpPr>
          <p:nvPr>
            <p:ph type="sldNum" sz="quarter" idx="12"/>
          </p:nvPr>
        </p:nvSpPr>
        <p:spPr/>
        <p:txBody>
          <a:bodyPr/>
          <a:lstStyle/>
          <a:p>
            <a:fld id="{140D40A5-518B-4BB1-BF25-D16B2870BE74}" type="slidenum">
              <a:rPr lang="en-US" smtClean="0"/>
              <a:t>‹#›</a:t>
            </a:fld>
            <a:endParaRPr lang="en-US"/>
          </a:p>
        </p:txBody>
      </p:sp>
    </p:spTree>
    <p:extLst>
      <p:ext uri="{BB962C8B-B14F-4D97-AF65-F5344CB8AC3E}">
        <p14:creationId xmlns:p14="http://schemas.microsoft.com/office/powerpoint/2010/main" val="1438068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88E6BE-5F72-45D1-B52A-426D4FFC4A1B}"/>
              </a:ext>
            </a:extLst>
          </p:cNvPr>
          <p:cNvSpPr>
            <a:spLocks noGrp="1"/>
          </p:cNvSpPr>
          <p:nvPr>
            <p:ph type="dt" sz="half" idx="10"/>
          </p:nvPr>
        </p:nvSpPr>
        <p:spPr/>
        <p:txBody>
          <a:bodyPr/>
          <a:lstStyle/>
          <a:p>
            <a:fld id="{8877B424-722E-4018-A7A2-7A90A5B3AB78}" type="datetimeFigureOut">
              <a:rPr lang="en-US" smtClean="0"/>
              <a:t>7/8/2024</a:t>
            </a:fld>
            <a:endParaRPr lang="en-US"/>
          </a:p>
        </p:txBody>
      </p:sp>
      <p:sp>
        <p:nvSpPr>
          <p:cNvPr id="3" name="Footer Placeholder 2">
            <a:extLst>
              <a:ext uri="{FF2B5EF4-FFF2-40B4-BE49-F238E27FC236}">
                <a16:creationId xmlns:a16="http://schemas.microsoft.com/office/drawing/2014/main" id="{6C8C3098-BF62-42D1-B38C-9E3294CE33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C54761-7185-4C2A-B0C2-2EF80CEC0132}"/>
              </a:ext>
            </a:extLst>
          </p:cNvPr>
          <p:cNvSpPr>
            <a:spLocks noGrp="1"/>
          </p:cNvSpPr>
          <p:nvPr>
            <p:ph type="sldNum" sz="quarter" idx="12"/>
          </p:nvPr>
        </p:nvSpPr>
        <p:spPr/>
        <p:txBody>
          <a:bodyPr/>
          <a:lstStyle/>
          <a:p>
            <a:fld id="{140D40A5-518B-4BB1-BF25-D16B2870BE74}" type="slidenum">
              <a:rPr lang="en-US" smtClean="0"/>
              <a:t>‹#›</a:t>
            </a:fld>
            <a:endParaRPr lang="en-US"/>
          </a:p>
        </p:txBody>
      </p:sp>
    </p:spTree>
    <p:extLst>
      <p:ext uri="{BB962C8B-B14F-4D97-AF65-F5344CB8AC3E}">
        <p14:creationId xmlns:p14="http://schemas.microsoft.com/office/powerpoint/2010/main" val="4104325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9F43-D295-4C93-A32F-3364B3ADF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692A36-EF2C-4C65-9FA5-4C66C37362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BE4450-97A5-4D5B-BBCF-A28684DBB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728D1F-4AD1-4E8E-A560-13C82F7E2126}"/>
              </a:ext>
            </a:extLst>
          </p:cNvPr>
          <p:cNvSpPr>
            <a:spLocks noGrp="1"/>
          </p:cNvSpPr>
          <p:nvPr>
            <p:ph type="dt" sz="half" idx="10"/>
          </p:nvPr>
        </p:nvSpPr>
        <p:spPr/>
        <p:txBody>
          <a:bodyPr/>
          <a:lstStyle/>
          <a:p>
            <a:fld id="{8877B424-722E-4018-A7A2-7A90A5B3AB78}" type="datetimeFigureOut">
              <a:rPr lang="en-US" smtClean="0"/>
              <a:t>7/8/2024</a:t>
            </a:fld>
            <a:endParaRPr lang="en-US"/>
          </a:p>
        </p:txBody>
      </p:sp>
      <p:sp>
        <p:nvSpPr>
          <p:cNvPr id="6" name="Footer Placeholder 5">
            <a:extLst>
              <a:ext uri="{FF2B5EF4-FFF2-40B4-BE49-F238E27FC236}">
                <a16:creationId xmlns:a16="http://schemas.microsoft.com/office/drawing/2014/main" id="{8EE5754F-1BA0-4E75-8E7D-54A027693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7A9A5-379F-419C-927A-E98FBD64DA1F}"/>
              </a:ext>
            </a:extLst>
          </p:cNvPr>
          <p:cNvSpPr>
            <a:spLocks noGrp="1"/>
          </p:cNvSpPr>
          <p:nvPr>
            <p:ph type="sldNum" sz="quarter" idx="12"/>
          </p:nvPr>
        </p:nvSpPr>
        <p:spPr/>
        <p:txBody>
          <a:bodyPr/>
          <a:lstStyle/>
          <a:p>
            <a:fld id="{140D40A5-518B-4BB1-BF25-D16B2870BE74}" type="slidenum">
              <a:rPr lang="en-US" smtClean="0"/>
              <a:t>‹#›</a:t>
            </a:fld>
            <a:endParaRPr lang="en-US"/>
          </a:p>
        </p:txBody>
      </p:sp>
    </p:spTree>
    <p:extLst>
      <p:ext uri="{BB962C8B-B14F-4D97-AF65-F5344CB8AC3E}">
        <p14:creationId xmlns:p14="http://schemas.microsoft.com/office/powerpoint/2010/main" val="1121292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2A5CF-C7FB-4913-A4FD-A36330F33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B7E6B-453D-4D0F-B48E-7663D3DE7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EC7330-C486-4678-AF0F-474050449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073BC2-BBD5-4F12-8F40-7F3E9BD343C0}"/>
              </a:ext>
            </a:extLst>
          </p:cNvPr>
          <p:cNvSpPr>
            <a:spLocks noGrp="1"/>
          </p:cNvSpPr>
          <p:nvPr>
            <p:ph type="dt" sz="half" idx="10"/>
          </p:nvPr>
        </p:nvSpPr>
        <p:spPr/>
        <p:txBody>
          <a:bodyPr/>
          <a:lstStyle/>
          <a:p>
            <a:fld id="{8877B424-722E-4018-A7A2-7A90A5B3AB78}" type="datetimeFigureOut">
              <a:rPr lang="en-US" smtClean="0"/>
              <a:t>7/8/2024</a:t>
            </a:fld>
            <a:endParaRPr lang="en-US"/>
          </a:p>
        </p:txBody>
      </p:sp>
      <p:sp>
        <p:nvSpPr>
          <p:cNvPr id="6" name="Footer Placeholder 5">
            <a:extLst>
              <a:ext uri="{FF2B5EF4-FFF2-40B4-BE49-F238E27FC236}">
                <a16:creationId xmlns:a16="http://schemas.microsoft.com/office/drawing/2014/main" id="{E079D01B-ABCB-486A-B68A-5A736BAFC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680A8-B468-4F37-B4D2-0B9638AA5591}"/>
              </a:ext>
            </a:extLst>
          </p:cNvPr>
          <p:cNvSpPr>
            <a:spLocks noGrp="1"/>
          </p:cNvSpPr>
          <p:nvPr>
            <p:ph type="sldNum" sz="quarter" idx="12"/>
          </p:nvPr>
        </p:nvSpPr>
        <p:spPr/>
        <p:txBody>
          <a:bodyPr/>
          <a:lstStyle/>
          <a:p>
            <a:fld id="{140D40A5-518B-4BB1-BF25-D16B2870BE74}" type="slidenum">
              <a:rPr lang="en-US" smtClean="0"/>
              <a:t>‹#›</a:t>
            </a:fld>
            <a:endParaRPr lang="en-US"/>
          </a:p>
        </p:txBody>
      </p:sp>
    </p:spTree>
    <p:extLst>
      <p:ext uri="{BB962C8B-B14F-4D97-AF65-F5344CB8AC3E}">
        <p14:creationId xmlns:p14="http://schemas.microsoft.com/office/powerpoint/2010/main" val="2571073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BDE0-39C3-47DF-92FD-3AA0EF56E6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8EFFFC-BA56-4A45-AF48-E2C6D7A748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51F5E-34CA-44D6-9896-080A9FFAFF6E}"/>
              </a:ext>
            </a:extLst>
          </p:cNvPr>
          <p:cNvSpPr>
            <a:spLocks noGrp="1"/>
          </p:cNvSpPr>
          <p:nvPr>
            <p:ph type="dt" sz="half" idx="10"/>
          </p:nvPr>
        </p:nvSpPr>
        <p:spPr/>
        <p:txBody>
          <a:bodyPr/>
          <a:lstStyle/>
          <a:p>
            <a:fld id="{8877B424-722E-4018-A7A2-7A90A5B3AB78}" type="datetimeFigureOut">
              <a:rPr lang="en-US" smtClean="0"/>
              <a:t>7/8/2024</a:t>
            </a:fld>
            <a:endParaRPr lang="en-US"/>
          </a:p>
        </p:txBody>
      </p:sp>
      <p:sp>
        <p:nvSpPr>
          <p:cNvPr id="5" name="Footer Placeholder 4">
            <a:extLst>
              <a:ext uri="{FF2B5EF4-FFF2-40B4-BE49-F238E27FC236}">
                <a16:creationId xmlns:a16="http://schemas.microsoft.com/office/drawing/2014/main" id="{BF21D1DA-386F-47EB-A2FE-2278491C7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55FFC-5D1A-4C82-A350-DC5400EFB9AA}"/>
              </a:ext>
            </a:extLst>
          </p:cNvPr>
          <p:cNvSpPr>
            <a:spLocks noGrp="1"/>
          </p:cNvSpPr>
          <p:nvPr>
            <p:ph type="sldNum" sz="quarter" idx="12"/>
          </p:nvPr>
        </p:nvSpPr>
        <p:spPr/>
        <p:txBody>
          <a:bodyPr/>
          <a:lstStyle/>
          <a:p>
            <a:fld id="{140D40A5-518B-4BB1-BF25-D16B2870BE74}" type="slidenum">
              <a:rPr lang="en-US" smtClean="0"/>
              <a:t>‹#›</a:t>
            </a:fld>
            <a:endParaRPr lang="en-US"/>
          </a:p>
        </p:txBody>
      </p:sp>
    </p:spTree>
    <p:extLst>
      <p:ext uri="{BB962C8B-B14F-4D97-AF65-F5344CB8AC3E}">
        <p14:creationId xmlns:p14="http://schemas.microsoft.com/office/powerpoint/2010/main" val="1261292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E6599-8B5F-416C-A545-54168B65CF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2FB4C2-83E4-4068-8B53-BD217FD308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70CAD-DC32-4F32-8A08-8B1BEA799F9C}"/>
              </a:ext>
            </a:extLst>
          </p:cNvPr>
          <p:cNvSpPr>
            <a:spLocks noGrp="1"/>
          </p:cNvSpPr>
          <p:nvPr>
            <p:ph type="dt" sz="half" idx="10"/>
          </p:nvPr>
        </p:nvSpPr>
        <p:spPr/>
        <p:txBody>
          <a:bodyPr/>
          <a:lstStyle/>
          <a:p>
            <a:fld id="{8877B424-722E-4018-A7A2-7A90A5B3AB78}" type="datetimeFigureOut">
              <a:rPr lang="en-US" smtClean="0"/>
              <a:t>7/8/2024</a:t>
            </a:fld>
            <a:endParaRPr lang="en-US"/>
          </a:p>
        </p:txBody>
      </p:sp>
      <p:sp>
        <p:nvSpPr>
          <p:cNvPr id="5" name="Footer Placeholder 4">
            <a:extLst>
              <a:ext uri="{FF2B5EF4-FFF2-40B4-BE49-F238E27FC236}">
                <a16:creationId xmlns:a16="http://schemas.microsoft.com/office/drawing/2014/main" id="{B8388F07-83E2-4541-ABBA-59CCBD1CF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662FC-D283-4905-ACBD-A15DB5CFBEF4}"/>
              </a:ext>
            </a:extLst>
          </p:cNvPr>
          <p:cNvSpPr>
            <a:spLocks noGrp="1"/>
          </p:cNvSpPr>
          <p:nvPr>
            <p:ph type="sldNum" sz="quarter" idx="12"/>
          </p:nvPr>
        </p:nvSpPr>
        <p:spPr/>
        <p:txBody>
          <a:bodyPr/>
          <a:lstStyle/>
          <a:p>
            <a:fld id="{140D40A5-518B-4BB1-BF25-D16B2870BE74}" type="slidenum">
              <a:rPr lang="en-US" smtClean="0"/>
              <a:t>‹#›</a:t>
            </a:fld>
            <a:endParaRPr lang="en-US"/>
          </a:p>
        </p:txBody>
      </p:sp>
    </p:spTree>
    <p:extLst>
      <p:ext uri="{BB962C8B-B14F-4D97-AF65-F5344CB8AC3E}">
        <p14:creationId xmlns:p14="http://schemas.microsoft.com/office/powerpoint/2010/main" val="13715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normAutofit/>
          </a:bodyPr>
          <a:lstStyle>
            <a:lvl1pPr>
              <a:defRPr sz="2800">
                <a:latin typeface="Calibri" panose="020F0502020204030204" pitchFamily="34" charset="0"/>
              </a:defRPr>
            </a:lvl1pPr>
            <a:lvl2pPr>
              <a:defRPr sz="2800">
                <a:latin typeface="Calibri" panose="020F0502020204030204" pitchFamily="34" charset="0"/>
              </a:defRPr>
            </a:lvl2pPr>
            <a:lvl3pPr>
              <a:defRPr sz="2800">
                <a:latin typeface="Calibri" panose="020F0502020204030204" pitchFamily="34" charset="0"/>
              </a:defRPr>
            </a:lvl3pPr>
            <a:lvl4pPr>
              <a:defRPr sz="2800">
                <a:latin typeface="Calibri" panose="020F0502020204030204" pitchFamily="34" charset="0"/>
              </a:defRPr>
            </a:lvl4pPr>
            <a:lvl5pPr>
              <a:defRPr sz="2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19072"/>
            <a:ext cx="5384800" cy="4407408"/>
          </a:xfrm>
        </p:spPr>
        <p:txBody>
          <a:bodyPr>
            <a:normAutofit/>
          </a:bodyPr>
          <a:lstStyle>
            <a:lvl1pPr>
              <a:defRPr sz="2800">
                <a:latin typeface="Calibri" panose="020F0502020204030204" pitchFamily="34" charset="0"/>
              </a:defRPr>
            </a:lvl1pPr>
            <a:lvl2pPr>
              <a:defRPr sz="2800">
                <a:latin typeface="Calibri" panose="020F0502020204030204" pitchFamily="34" charset="0"/>
              </a:defRPr>
            </a:lvl2pPr>
            <a:lvl3pPr>
              <a:defRPr sz="2800">
                <a:latin typeface="Calibri" panose="020F0502020204030204" pitchFamily="34" charset="0"/>
              </a:defRPr>
            </a:lvl3pPr>
            <a:lvl4pPr>
              <a:defRPr sz="2800">
                <a:latin typeface="Calibri" panose="020F0502020204030204" pitchFamily="34" charset="0"/>
              </a:defRPr>
            </a:lvl4pPr>
            <a:lvl5pPr>
              <a:defRPr sz="2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4C2BAA2-2B0E-46C1-8BA2-0C1D92B035C9}" type="datetime1">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83A0A-9115-4E9D-BE93-31F9BAEC0AAB}" type="slidenum">
              <a:rPr lang="en-US" smtClean="0"/>
              <a:t>‹#›</a:t>
            </a:fld>
            <a:endParaRPr lang="en-US"/>
          </a:p>
        </p:txBody>
      </p:sp>
      <p:sp>
        <p:nvSpPr>
          <p:cNvPr id="8" name="Title 7"/>
          <p:cNvSpPr>
            <a:spLocks noGrp="1"/>
          </p:cNvSpPr>
          <p:nvPr>
            <p:ph type="title"/>
          </p:nvPr>
        </p:nvSpPr>
        <p:spPr/>
        <p:txBody>
          <a:bodyPr/>
          <a:lstStyle>
            <a:lvl1pPr>
              <a:defRPr sz="4000" b="1">
                <a:solidFill>
                  <a:srgbClr val="FFC000"/>
                </a:solidFill>
                <a:latin typeface="Calibri" panose="020F0502020204030204" pitchFamily="34" charset="0"/>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7C488C-8D4C-4463-9ACB-AB49266783D7}" type="datetime1">
              <a:rPr lang="en-US" smtClean="0"/>
              <a:t>7/8/2024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C83A0A-9115-4E9D-BE93-31F9BAEC0AAB}" type="slidenum">
              <a:rPr lang="en-US" smtClean="0"/>
              <a:t>‹#›</a:t>
            </a:fld>
            <a:endParaRPr lang="en-US"/>
          </a:p>
        </p:txBody>
      </p:sp>
      <p:sp>
        <p:nvSpPr>
          <p:cNvPr id="10" name="Title 9"/>
          <p:cNvSpPr>
            <a:spLocks noGrp="1"/>
          </p:cNvSpPr>
          <p:nvPr>
            <p:ph type="title"/>
          </p:nvPr>
        </p:nvSpPr>
        <p:spPr>
          <a:xfrm>
            <a:off x="203200" y="355847"/>
            <a:ext cx="11785600" cy="1054394"/>
          </a:xfrm>
        </p:spPr>
        <p:txBody>
          <a:bodyPr/>
          <a:lstStyle>
            <a:lvl1pPr>
              <a:defRPr sz="4000" b="1">
                <a:solidFill>
                  <a:srgbClr val="FFC000"/>
                </a:solidFill>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8EAC5E-A096-49DD-A947-E8A2505CFB92}" type="datetime1">
              <a:rPr lang="en-US" smtClean="0"/>
              <a:t>7/8/2024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C83A0A-9115-4E9D-BE93-31F9BAEC0AAB}" type="slidenum">
              <a:rPr lang="en-US" smtClean="0"/>
              <a:t>‹#›</a:t>
            </a:fld>
            <a:endParaRPr lang="en-US"/>
          </a:p>
        </p:txBody>
      </p:sp>
      <p:sp>
        <p:nvSpPr>
          <p:cNvPr id="6" name="Title 5"/>
          <p:cNvSpPr>
            <a:spLocks noGrp="1"/>
          </p:cNvSpPr>
          <p:nvPr>
            <p:ph type="title"/>
          </p:nvPr>
        </p:nvSpPr>
        <p:spPr/>
        <p:txBody>
          <a:bodyPr/>
          <a:lstStyle>
            <a:lvl1pPr>
              <a:defRPr sz="4000" b="1">
                <a:solidFill>
                  <a:srgbClr val="FFC000"/>
                </a:solidFill>
                <a:latin typeface="Calibri" panose="020F0502020204030204"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D69B7065-39C8-4E69-B38A-1257C885A277}" type="datetime1">
              <a:rPr lang="en-US" smtClean="0"/>
              <a:t>7/8/2024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C83A0A-9115-4E9D-BE93-31F9BAEC0A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091D1F-48F6-4C98-A1AA-D98916B3C5F3}" type="datetime1">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1C83A0A-9115-4E9D-BE93-31F9BAEC0AAB}" type="slidenum">
              <a:rPr lang="en-US" smtClean="0"/>
              <a:t>‹#›</a:t>
            </a:fld>
            <a:endParaRPr lang="en-US"/>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B50C59-CC84-44D4-963F-274B7A8D1CC7}" type="datetime1">
              <a:rPr lang="en-US" smtClean="0"/>
              <a:t>7/8/2024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C83A0A-9115-4E9D-BE93-31F9BAEC0AAB}" type="slidenum">
              <a:rPr lang="en-US" smtClean="0"/>
              <a:t>‹#›</a:t>
            </a:fld>
            <a:endParaRPr lang="en-US"/>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ACE4C39F-2EF0-4A40-A84B-F399B5A45735}" type="datetime1">
              <a:rPr lang="en-US" smtClean="0"/>
              <a:t>7/8/2024</a:t>
            </a:fld>
            <a:endParaRPr lang="en-US"/>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1C83A0A-9115-4E9D-BE93-31F9BAEC0AA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11582400" y="6682740"/>
            <a:ext cx="609600" cy="170312"/>
          </a:xfrm>
          <a:prstGeom prst="rect">
            <a:avLst/>
          </a:prstGeom>
        </p:spPr>
        <p:txBody>
          <a:bodyPr vert="horz" lIns="0" tIns="0" rIns="45720" bIns="0" rtlCol="0" anchor="ctr"/>
          <a:lstStyle>
            <a:lvl1pPr algn="r">
              <a:defRPr sz="900">
                <a:solidFill>
                  <a:srgbClr val="FFFFFF"/>
                </a:solidFill>
              </a:defRPr>
            </a:lvl1pPr>
          </a:lstStyle>
          <a:p>
            <a:fld id="{8D6888BD-F62A-49B3-BF4E-6E5960143F92}" type="slidenum">
              <a:rPr lang="en-US" smtClean="0"/>
              <a:pPr/>
              <a:t>‹#›</a:t>
            </a:fld>
            <a:endParaRPr lang="en-US" dirty="0"/>
          </a:p>
        </p:txBody>
      </p:sp>
      <p:sp>
        <p:nvSpPr>
          <p:cNvPr id="3" name="Text Block"/>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p:nvPr>
        </p:nvSpPr>
        <p:spPr>
          <a:xfrm>
            <a:off x="127000" y="274638"/>
            <a:ext cx="11938000" cy="1143000"/>
          </a:xfrm>
          <a:prstGeom prst="rect">
            <a:avLst/>
          </a:prstGeom>
        </p:spPr>
        <p:txBody>
          <a:bodyPr vert="horz" lIns="254000" tIns="45720" rIns="256032" bIns="45720" rtlCol="0" anchor="ctr">
            <a:noAutofit/>
          </a:bodyPr>
          <a:lstStyle/>
          <a:p>
            <a:r>
              <a:rPr lang="en-US" dirty="0"/>
              <a:t>Click to edit Master title style</a:t>
            </a:r>
          </a:p>
        </p:txBody>
      </p:sp>
    </p:spTree>
    <p:extLst>
      <p:ext uri="{BB962C8B-B14F-4D97-AF65-F5344CB8AC3E}">
        <p14:creationId xmlns:p14="http://schemas.microsoft.com/office/powerpoint/2010/main" val="41130843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ftr="0" dt="0"/>
  <p:txStyles>
    <p:titleStyle>
      <a:lvl1pPr algn="l" defTabSz="685800" rtl="0" eaLnBrk="1" latinLnBrk="0" hangingPunct="1">
        <a:spcBef>
          <a:spcPct val="0"/>
        </a:spcBef>
        <a:buNone/>
        <a:defRPr sz="2250"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685800" rtl="0" eaLnBrk="1" latinLnBrk="0" hangingPunct="1">
        <a:spcBef>
          <a:spcPts val="0"/>
        </a:spcBef>
        <a:spcAft>
          <a:spcPts val="900"/>
        </a:spcAft>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685800" indent="-342900" algn="l" defTabSz="685800" rtl="0" eaLnBrk="1" latinLnBrk="0" hangingPunct="1">
        <a:spcBef>
          <a:spcPts val="0"/>
        </a:spcBef>
        <a:spcAft>
          <a:spcPts val="900"/>
        </a:spcAft>
        <a:buFont typeface="Arial" panose="020B0604020202020204" pitchFamily="34" charset="0"/>
        <a:buChar char="•"/>
        <a:defRPr sz="2100" kern="1200">
          <a:solidFill>
            <a:srgbClr val="000000"/>
          </a:solidFill>
          <a:latin typeface="Arial" panose="020B0604020202020204" pitchFamily="34" charset="0"/>
          <a:ea typeface="+mn-ea"/>
          <a:cs typeface="Arial" panose="020B0604020202020204" pitchFamily="34" charset="0"/>
        </a:defRPr>
      </a:lvl2pPr>
      <a:lvl3pPr marL="942975" indent="-257175" algn="l" defTabSz="685800" rtl="0" eaLnBrk="1" latinLnBrk="0" hangingPunct="1">
        <a:spcBef>
          <a:spcPts val="0"/>
        </a:spcBef>
        <a:spcAft>
          <a:spcPts val="900"/>
        </a:spcAft>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3pPr>
      <a:lvl4pPr marL="1285875" indent="-257175" algn="l" defTabSz="685800" rtl="0" eaLnBrk="1" latinLnBrk="0" hangingPunct="1">
        <a:spcBef>
          <a:spcPts val="0"/>
        </a:spcBef>
        <a:spcAft>
          <a:spcPts val="900"/>
        </a:spcAft>
        <a:buFont typeface="Arial" panose="020B0604020202020204" pitchFamily="34" charset="0"/>
        <a:buChar char="•"/>
        <a:defRPr sz="1500" kern="1200">
          <a:solidFill>
            <a:srgbClr val="000000"/>
          </a:solidFill>
          <a:latin typeface="Arial" panose="020B0604020202020204" pitchFamily="34" charset="0"/>
          <a:ea typeface="+mn-ea"/>
          <a:cs typeface="Arial" panose="020B0604020202020204" pitchFamily="34" charset="0"/>
        </a:defRPr>
      </a:lvl4pPr>
      <a:lvl5pPr marL="1628775" indent="-257175" algn="l" defTabSz="685800" rtl="0" eaLnBrk="1" latinLnBrk="0" hangingPunct="1">
        <a:spcBef>
          <a:spcPts val="0"/>
        </a:spcBef>
        <a:spcAft>
          <a:spcPts val="900"/>
        </a:spcAft>
        <a:buFont typeface="Arial" panose="020B0604020202020204" pitchFamily="34" charset="0"/>
        <a:buChar char="•"/>
        <a:defRPr sz="1500" kern="1200">
          <a:solidFill>
            <a:srgbClr val="00000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23E4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846A93-E253-4E74-A4AD-AC7A3E340A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745EBC-7B91-4377-91D7-CEE02C7BF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05B0C-D223-4EC5-9E1F-506FDC2D2C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7B424-722E-4018-A7A2-7A90A5B3AB78}" type="datetimeFigureOut">
              <a:rPr lang="en-US" smtClean="0"/>
              <a:t>7/8/2024</a:t>
            </a:fld>
            <a:endParaRPr lang="en-US"/>
          </a:p>
        </p:txBody>
      </p:sp>
      <p:sp>
        <p:nvSpPr>
          <p:cNvPr id="5" name="Footer Placeholder 4">
            <a:extLst>
              <a:ext uri="{FF2B5EF4-FFF2-40B4-BE49-F238E27FC236}">
                <a16:creationId xmlns:a16="http://schemas.microsoft.com/office/drawing/2014/main" id="{EC2AF298-094C-4B15-9819-AC798FD12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C11E65-8A4E-48B4-A490-4F2518F17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D40A5-518B-4BB1-BF25-D16B2870BE74}" type="slidenum">
              <a:rPr lang="en-US" smtClean="0"/>
              <a:t>‹#›</a:t>
            </a:fld>
            <a:endParaRPr lang="en-US"/>
          </a:p>
        </p:txBody>
      </p:sp>
    </p:spTree>
    <p:extLst>
      <p:ext uri="{BB962C8B-B14F-4D97-AF65-F5344CB8AC3E}">
        <p14:creationId xmlns:p14="http://schemas.microsoft.com/office/powerpoint/2010/main" val="343925787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3E48"/>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EF9EB5-289B-4FEB-9181-6A1871C8CFE4}"/>
              </a:ext>
            </a:extLst>
          </p:cNvPr>
          <p:cNvGrpSpPr/>
          <p:nvPr/>
        </p:nvGrpSpPr>
        <p:grpSpPr>
          <a:xfrm>
            <a:off x="10427208" y="5772038"/>
            <a:ext cx="1660016" cy="952611"/>
            <a:chOff x="10427208" y="5772038"/>
            <a:chExt cx="1660016" cy="952611"/>
          </a:xfrm>
        </p:grpSpPr>
        <p:pic>
          <p:nvPicPr>
            <p:cNvPr id="5" name="Picture 4">
              <a:extLst>
                <a:ext uri="{FF2B5EF4-FFF2-40B4-BE49-F238E27FC236}">
                  <a16:creationId xmlns:a16="http://schemas.microsoft.com/office/drawing/2014/main" id="{5CF1984A-3E06-48C5-A95C-007DF4609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8449" y="5775848"/>
              <a:ext cx="1628775" cy="948801"/>
            </a:xfrm>
            <a:prstGeom prst="rect">
              <a:avLst/>
            </a:prstGeom>
          </p:spPr>
        </p:pic>
        <p:sp>
          <p:nvSpPr>
            <p:cNvPr id="10" name="Rectangle 9">
              <a:extLst>
                <a:ext uri="{FF2B5EF4-FFF2-40B4-BE49-F238E27FC236}">
                  <a16:creationId xmlns:a16="http://schemas.microsoft.com/office/drawing/2014/main" id="{F63668A6-E664-4BC9-B493-1AC1FB2DD739}"/>
                </a:ext>
              </a:extLst>
            </p:cNvPr>
            <p:cNvSpPr/>
            <p:nvPr/>
          </p:nvSpPr>
          <p:spPr>
            <a:xfrm>
              <a:off x="10427208" y="5772038"/>
              <a:ext cx="45719" cy="948801"/>
            </a:xfrm>
            <a:prstGeom prst="rect">
              <a:avLst/>
            </a:prstGeom>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Title 1">
            <a:extLst>
              <a:ext uri="{FF2B5EF4-FFF2-40B4-BE49-F238E27FC236}">
                <a16:creationId xmlns:a16="http://schemas.microsoft.com/office/drawing/2014/main" id="{25AA1DBB-1F52-4662-820C-64E14CFE40D1}"/>
              </a:ext>
            </a:extLst>
          </p:cNvPr>
          <p:cNvSpPr txBox="1">
            <a:spLocks/>
          </p:cNvSpPr>
          <p:nvPr/>
        </p:nvSpPr>
        <p:spPr>
          <a:xfrm>
            <a:off x="609600" y="304800"/>
            <a:ext cx="10957562" cy="3886200"/>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small" spc="15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Dallas Bar Association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small" spc="15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Solo and Small Firm Section</a:t>
            </a:r>
            <a:br>
              <a:rPr kumimoji="0" lang="en-US" sz="3800" b="1" i="0" u="none" strike="noStrike" kern="1200" cap="small" spc="15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br>
              <a:rPr kumimoji="0" lang="en-US" sz="3400" b="1" i="0" u="none" strike="noStrike" kern="1200" cap="small" spc="15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br>
              <a:rPr kumimoji="0" lang="en-US" sz="3900" b="1" i="1" u="none" strike="noStrike" kern="1200" cap="all" spc="15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sz="4300" b="1" i="0" u="none" strike="noStrike" kern="1200" cap="all" spc="250" normalizeH="0" baseline="0" noProof="0" dirty="0">
                <a:ln>
                  <a:noFill/>
                </a:ln>
                <a:solidFill>
                  <a:srgbClr val="ABAE22"/>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Traps in Trade Secret Litigation:</a:t>
            </a:r>
            <a:br>
              <a:rPr kumimoji="0" lang="en-US" sz="4300" b="1" i="1" u="none" strike="noStrike" kern="1200" cap="all" spc="15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sz="4300" b="1" i="1" u="none" strike="noStrike" kern="1200" cap="all" spc="15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 Battleground in </a:t>
            </a:r>
            <a:br>
              <a:rPr kumimoji="0" lang="en-US" sz="4300" b="1" i="1" u="none" strike="noStrike" kern="1200" cap="all" spc="15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sz="4300" b="1" i="1" u="none" strike="noStrike" kern="1200" cap="all" spc="15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Texas state courts</a:t>
            </a:r>
            <a:endParaRPr kumimoji="0" lang="en-US" sz="4300" b="0" i="0" u="none" strike="noStrike" kern="1200" cap="all" spc="150" normalizeH="0" baseline="0" noProof="0" dirty="0">
              <a:ln>
                <a:noFill/>
              </a:ln>
              <a:solidFill>
                <a:srgbClr val="FFC000"/>
              </a:solidFill>
              <a:effectLst/>
              <a:uLnTx/>
              <a:uFillTx/>
              <a:latin typeface="Franklin Gothic Medium"/>
              <a:ea typeface="+mj-ea"/>
              <a:cs typeface="+mj-cs"/>
            </a:endParaRPr>
          </a:p>
        </p:txBody>
      </p:sp>
      <p:sp>
        <p:nvSpPr>
          <p:cNvPr id="15" name="Subtitle 3">
            <a:extLst>
              <a:ext uri="{FF2B5EF4-FFF2-40B4-BE49-F238E27FC236}">
                <a16:creationId xmlns:a16="http://schemas.microsoft.com/office/drawing/2014/main" id="{2E62AAA3-21C2-4B38-88F4-8EB3DE5E26C2}"/>
              </a:ext>
            </a:extLst>
          </p:cNvPr>
          <p:cNvSpPr txBox="1">
            <a:spLocks/>
          </p:cNvSpPr>
          <p:nvPr/>
        </p:nvSpPr>
        <p:spPr>
          <a:xfrm>
            <a:off x="2805735" y="4800600"/>
            <a:ext cx="6580529" cy="1752600"/>
          </a:xfrm>
          <a:prstGeom prst="rect">
            <a:avLst/>
          </a:prstGeom>
        </p:spPr>
        <p:txBody>
          <a:bodyPr vert="horz" numCol="1">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sz="3600" dirty="0">
                <a:solidFill>
                  <a:srgbClr val="ABAE22"/>
                </a:solidFill>
                <a:latin typeface="Calibri" panose="020F0502020204030204" pitchFamily="34" charset="0"/>
                <a:cs typeface="Calibri" panose="020F0502020204030204" pitchFamily="34" charset="0"/>
              </a:rPr>
              <a:t>Michael K. Hurst</a:t>
            </a:r>
          </a:p>
          <a:p>
            <a:r>
              <a:rPr lang="en-US" sz="3600" dirty="0">
                <a:solidFill>
                  <a:srgbClr val="ABAE22"/>
                </a:solidFill>
                <a:latin typeface="Calibri" panose="020F0502020204030204" pitchFamily="34" charset="0"/>
                <a:cs typeface="Calibri" panose="020F0502020204030204" pitchFamily="34" charset="0"/>
              </a:rPr>
              <a:t>YAMAN DESAI</a:t>
            </a:r>
          </a:p>
        </p:txBody>
      </p:sp>
    </p:spTree>
    <p:extLst>
      <p:ext uri="{BB962C8B-B14F-4D97-AF65-F5344CB8AC3E}">
        <p14:creationId xmlns:p14="http://schemas.microsoft.com/office/powerpoint/2010/main" val="162170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10</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The Future of Non-Competes</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457200" y="2064581"/>
            <a:ext cx="6352893" cy="4278094"/>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FTC voted to ban almost all non-competes</a:t>
            </a:r>
          </a:p>
          <a:p>
            <a:pPr>
              <a:spcAft>
                <a:spcPts val="1200"/>
              </a:spcAft>
            </a:pPr>
            <a:endParaRPr lang="en-US"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spcAft>
                <a:spcPts val="1200"/>
              </a:spcAft>
              <a:buFont typeface="Arial" panose="020B0604020202020204" pitchFamily="34" charset="0"/>
              <a:buChar char="•"/>
            </a:pPr>
            <a:r>
              <a:rPr lang="en-US"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Judge Ada Brown (N.D. Tex.) issued preliminary injunction on July 3</a:t>
            </a:r>
            <a:r>
              <a:rPr lang="en-US" sz="3600" b="1" baseline="300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rd</a:t>
            </a:r>
            <a:r>
              <a:rPr lang="en-US"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blocking the rule only as to the plaintiffs</a:t>
            </a:r>
          </a:p>
        </p:txBody>
      </p:sp>
      <p:pic>
        <p:nvPicPr>
          <p:cNvPr id="5" name="Picture 4" descr="A couple of men looking at a paper&#10;&#10;Description automatically generated">
            <a:extLst>
              <a:ext uri="{FF2B5EF4-FFF2-40B4-BE49-F238E27FC236}">
                <a16:creationId xmlns:a16="http://schemas.microsoft.com/office/drawing/2014/main" id="{DAAC9B4F-B8FC-1BF6-C40A-9752CE519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71" b="1"/>
          <a:stretch/>
        </p:blipFill>
        <p:spPr>
          <a:xfrm>
            <a:off x="8382000" y="1676400"/>
            <a:ext cx="3518848" cy="4953000"/>
          </a:xfrm>
          <a:prstGeom prst="rect">
            <a:avLst/>
          </a:prstGeom>
        </p:spPr>
      </p:pic>
    </p:spTree>
    <p:extLst>
      <p:ext uri="{BB962C8B-B14F-4D97-AF65-F5344CB8AC3E}">
        <p14:creationId xmlns:p14="http://schemas.microsoft.com/office/powerpoint/2010/main" val="212299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11</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Defining the Trade Secret: </a:t>
            </a:r>
            <a:b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br>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Independent Economic Value</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294640" y="1676400"/>
            <a:ext cx="8315960" cy="4647426"/>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Often prove monetary damages through expert testimony</a:t>
            </a:r>
          </a:p>
          <a:p>
            <a:pPr marL="1371600" lvl="5" indent="-457200">
              <a:spcAft>
                <a:spcPts val="1200"/>
              </a:spcAft>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Developmental costs</a:t>
            </a:r>
          </a:p>
          <a:p>
            <a:pPr marL="1371600" lvl="5" indent="-457200">
              <a:spcAft>
                <a:spcPts val="1200"/>
              </a:spcAft>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Reasonable royalty</a:t>
            </a:r>
          </a:p>
          <a:p>
            <a:pPr marL="1371600" lvl="5" indent="-457200">
              <a:spcAft>
                <a:spcPts val="1200"/>
              </a:spcAft>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Lost profits </a:t>
            </a:r>
          </a:p>
          <a:p>
            <a:pPr marL="1371600" lvl="5" indent="-457200">
              <a:spcAft>
                <a:spcPts val="1200"/>
              </a:spcAft>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Unjust enrichment </a:t>
            </a:r>
          </a:p>
          <a:p>
            <a:pPr marL="457200" lvl="3" indent="-457200">
              <a:spcAft>
                <a:spcPts val="1200"/>
              </a:spcAft>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Attorneys’ fees are not “actual damages”</a:t>
            </a:r>
          </a:p>
          <a:p>
            <a:pPr marL="457200" indent="-457200">
              <a:buFont typeface="Arial" panose="020B0604020202020204" pitchFamily="34" charset="0"/>
              <a:buChar char="•"/>
            </a:pPr>
            <a:endParaRPr lang="en-US" sz="1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050" name="Picture 2" descr="How Torts Lead to Personal Injury Lawsuits – Damages - Wetherington Law  Firm - Top Personal Injury Law Firm in Georgia">
            <a:extLst>
              <a:ext uri="{FF2B5EF4-FFF2-40B4-BE49-F238E27FC236}">
                <a16:creationId xmlns:a16="http://schemas.microsoft.com/office/drawing/2014/main" id="{FA6F9616-9892-44D6-9F57-C1A17559F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435" y="2448576"/>
            <a:ext cx="4523782"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E068C2-63A2-D575-5717-BBC8EE6FBC9E}"/>
              </a:ext>
            </a:extLst>
          </p:cNvPr>
          <p:cNvSpPr txBox="1"/>
          <p:nvPr/>
        </p:nvSpPr>
        <p:spPr>
          <a:xfrm>
            <a:off x="762000" y="5883704"/>
            <a:ext cx="8001000" cy="646331"/>
          </a:xfrm>
          <a:prstGeom prst="rect">
            <a:avLst/>
          </a:prstGeom>
          <a:noFill/>
        </p:spPr>
        <p:txBody>
          <a:bodyPr wrap="square">
            <a:spAutoFit/>
          </a:bodyPr>
          <a:lstStyle/>
          <a:p>
            <a:pPr marL="502920" marR="0" lvl="1" indent="0" algn="l" defTabSz="914400" rtl="0" eaLnBrk="1" fontAlgn="auto" latinLnBrk="0" hangingPunct="1">
              <a:lnSpc>
                <a:spcPct val="100000"/>
              </a:lnSpc>
              <a:spcBef>
                <a:spcPts val="0"/>
              </a:spcBef>
              <a:spcAft>
                <a:spcPts val="0"/>
              </a:spcAft>
              <a:buClrTx/>
              <a:buSzTx/>
              <a:buFontTx/>
              <a:buNone/>
              <a:tabLst/>
              <a:defRPr/>
            </a:pPr>
            <a:r>
              <a:rPr lang="en-US" b="1" i="1" dirty="0" err="1">
                <a:solidFill>
                  <a:srgbClr val="1F497D">
                    <a:lumMod val="60000"/>
                    <a:lumOff val="40000"/>
                  </a:srgbClr>
                </a:solidFill>
                <a:latin typeface="Calibri" panose="020F0502020204030204" pitchFamily="34" charset="0"/>
                <a:cs typeface="Calibri" panose="020F0502020204030204" pitchFamily="34" charset="0"/>
              </a:rPr>
              <a:t>LaCore</a:t>
            </a:r>
            <a:r>
              <a:rPr lang="en-US" b="1" i="1" dirty="0">
                <a:solidFill>
                  <a:srgbClr val="1F497D">
                    <a:lumMod val="60000"/>
                    <a:lumOff val="40000"/>
                  </a:srgbClr>
                </a:solidFill>
                <a:latin typeface="Calibri" panose="020F0502020204030204" pitchFamily="34" charset="0"/>
                <a:cs typeface="Calibri" panose="020F0502020204030204" pitchFamily="34" charset="0"/>
              </a:rPr>
              <a:t> Enters., LLC v. Angles</a:t>
            </a:r>
            <a:r>
              <a:rPr kumimoji="0" lang="en-US" sz="18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No. 05-21-00798-CV, 2023 WL 2607562, at *9 (Tex. App.—Dallas Mar. 23, 2023, no pet.).</a:t>
            </a:r>
          </a:p>
        </p:txBody>
      </p:sp>
    </p:spTree>
    <p:extLst>
      <p:ext uri="{BB962C8B-B14F-4D97-AF65-F5344CB8AC3E}">
        <p14:creationId xmlns:p14="http://schemas.microsoft.com/office/powerpoint/2010/main" val="1415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12</a:t>
            </a:fld>
            <a:endParaRPr lang="en-US"/>
          </a:p>
        </p:txBody>
      </p:sp>
      <p:pic>
        <p:nvPicPr>
          <p:cNvPr id="5126" name="Picture 6" descr="3000 NewsWire: Fine-Tune: Locking databases into lookups">
            <a:extLst>
              <a:ext uri="{FF2B5EF4-FFF2-40B4-BE49-F238E27FC236}">
                <a16:creationId xmlns:a16="http://schemas.microsoft.com/office/drawing/2014/main" id="{6744F1DD-CEF5-444B-BF23-C0744016BB9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79013">
            <a:off x="8460204" y="2094500"/>
            <a:ext cx="3437016" cy="338647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Defining the Trade Secret: </a:t>
            </a:r>
            <a:b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br>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Not Generally Known</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6AA6ECEF-8C38-435C-951E-BDD8C30BA57B}"/>
              </a:ext>
            </a:extLst>
          </p:cNvPr>
          <p:cNvSpPr txBox="1"/>
          <p:nvPr/>
        </p:nvSpPr>
        <p:spPr>
          <a:xfrm>
            <a:off x="152400" y="1600200"/>
            <a:ext cx="8534400" cy="532453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Does not mean absolute ban on disclosure</a:t>
            </a: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See Lamont v. </a:t>
            </a:r>
            <a:r>
              <a:rPr kumimoji="0" lang="en-US" sz="2600" b="1" i="1" u="none" strike="noStrike" kern="1200" cap="none" spc="0" normalizeH="0" baseline="0" noProof="0" dirty="0" err="1">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Vaquillas</a:t>
            </a: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Energy </a:t>
            </a:r>
            <a:r>
              <a:rPr kumimoji="0" lang="en-US" sz="2600" b="1" i="1" u="none" strike="noStrike" kern="1200" cap="none" spc="0" normalizeH="0" baseline="0" noProof="0" dirty="0" err="1">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Lopeno</a:t>
            </a: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Ltd.</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421 S.W.3d 198, 212 (Tex. App.—San Antonio 			2013, pet. denied).</a:t>
            </a:r>
          </a:p>
          <a:p>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96875" indent="-396875">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Trade secret protected even in absence of NDA where employee learned trade secret in course of employment</a:t>
            </a:r>
          </a:p>
          <a:p>
            <a:pPr marL="502920" lvl="1">
              <a:defRPr/>
            </a:pPr>
            <a:r>
              <a:rPr lang="en-US" sz="4000" b="1" i="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1" i="1" dirty="0">
                <a:solidFill>
                  <a:srgbClr val="1F497D">
                    <a:lumMod val="60000"/>
                    <a:lumOff val="40000"/>
                  </a:srgbClr>
                </a:solidFill>
                <a:latin typeface="Calibri" panose="020F0502020204030204" pitchFamily="34" charset="0"/>
                <a:cs typeface="Calibri" panose="020F0502020204030204" pitchFamily="34" charset="0"/>
              </a:rPr>
              <a:t>See Fox v. Tropical Warehouse, Inc.</a:t>
            </a:r>
            <a:r>
              <a:rPr lang="en-US" sz="2600" b="1" dirty="0">
                <a:solidFill>
                  <a:srgbClr val="1F497D">
                    <a:lumMod val="60000"/>
                    <a:lumOff val="40000"/>
                  </a:srgbClr>
                </a:solidFill>
                <a:latin typeface="Calibri" panose="020F0502020204030204" pitchFamily="34" charset="0"/>
                <a:cs typeface="Calibri" panose="020F0502020204030204" pitchFamily="34" charset="0"/>
              </a:rPr>
              <a:t>, 121 			S.W.3d 853, 858 (Tex. App.—Fort Worth 				2003, no pet.).</a:t>
            </a:r>
          </a:p>
          <a:p>
            <a:pPr marL="342900" indent="-342900">
              <a:buAutoNum type="arabicParenR"/>
            </a:pPr>
            <a:endParaRPr lang="en-US" dirty="0"/>
          </a:p>
        </p:txBody>
      </p:sp>
    </p:spTree>
    <p:extLst>
      <p:ext uri="{BB962C8B-B14F-4D97-AF65-F5344CB8AC3E}">
        <p14:creationId xmlns:p14="http://schemas.microsoft.com/office/powerpoint/2010/main" val="241404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13</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Defining the Trade Secret: </a:t>
            </a:r>
            <a:b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br>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Not Generally Known</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pic>
        <p:nvPicPr>
          <p:cNvPr id="3076" name="Picture 4" descr="Public Information Request - ***Pecan Grove*** Kirbyville Housing Authority">
            <a:extLst>
              <a:ext uri="{FF2B5EF4-FFF2-40B4-BE49-F238E27FC236}">
                <a16:creationId xmlns:a16="http://schemas.microsoft.com/office/drawing/2014/main" id="{DF5DBE5A-775D-4381-A718-785CA98BD74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0575" y="2172315"/>
            <a:ext cx="3543300" cy="3543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A6ECEF-8C38-435C-951E-BDD8C30BA57B}"/>
              </a:ext>
            </a:extLst>
          </p:cNvPr>
          <p:cNvSpPr txBox="1"/>
          <p:nvPr/>
        </p:nvSpPr>
        <p:spPr>
          <a:xfrm>
            <a:off x="152400" y="1916392"/>
            <a:ext cx="8534400" cy="3816429"/>
          </a:xfrm>
          <a:prstGeom prst="rect">
            <a:avLst/>
          </a:prstGeom>
          <a:noFill/>
        </p:spPr>
        <p:txBody>
          <a:bodyPr wrap="square" rtlCol="0">
            <a:spAutoFit/>
          </a:bodyPr>
          <a:lstStyle/>
          <a:p>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Public information can be a trade secret where the plaintiff </a:t>
            </a:r>
            <a:r>
              <a:rPr lang="en-US" sz="32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performed significant work </a:t>
            </a: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 </a:t>
            </a:r>
            <a:r>
              <a:rPr lang="en-US" sz="32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undertook significant expense </a:t>
            </a: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identify and compile the information.</a:t>
            </a:r>
          </a:p>
          <a:p>
            <a:pPr marL="502920" lvl="1">
              <a:defRPr/>
            </a:pPr>
            <a:r>
              <a:rPr lang="en-US" sz="4000" b="1" i="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1" i="1" dirty="0">
                <a:solidFill>
                  <a:srgbClr val="1F497D">
                    <a:lumMod val="60000"/>
                    <a:lumOff val="40000"/>
                  </a:srgbClr>
                </a:solidFill>
                <a:latin typeface="Calibri" panose="020F0502020204030204" pitchFamily="34" charset="0"/>
                <a:cs typeface="Calibri" panose="020F0502020204030204" pitchFamily="34" charset="0"/>
              </a:rPr>
              <a:t>See Eagle Oil &amp; Gas Co. v. Shale Exploration, 			LLC</a:t>
            </a:r>
            <a:r>
              <a:rPr lang="en-US" sz="2600" b="1" dirty="0">
                <a:solidFill>
                  <a:srgbClr val="1F497D">
                    <a:lumMod val="60000"/>
                    <a:lumOff val="40000"/>
                  </a:srgbClr>
                </a:solidFill>
                <a:latin typeface="Calibri" panose="020F0502020204030204" pitchFamily="34" charset="0"/>
                <a:cs typeface="Calibri" panose="020F0502020204030204" pitchFamily="34" charset="0"/>
              </a:rPr>
              <a:t>, 549 S.W.3d 256, 269–70 (Tex. App.—			Houston [1st Dist.] 2018, pet. denied).</a:t>
            </a:r>
          </a:p>
          <a:p>
            <a:pPr marL="342900" indent="-342900">
              <a:buAutoNum type="arabicParenR"/>
            </a:pPr>
            <a:endParaRPr lang="en-US" dirty="0"/>
          </a:p>
        </p:txBody>
      </p:sp>
    </p:spTree>
    <p:extLst>
      <p:ext uri="{BB962C8B-B14F-4D97-AF65-F5344CB8AC3E}">
        <p14:creationId xmlns:p14="http://schemas.microsoft.com/office/powerpoint/2010/main" val="339787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14</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Defining the Trade Secret: </a:t>
            </a:r>
            <a:b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br>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Not Readily Ascertainable</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6AA6ECEF-8C38-435C-951E-BDD8C30BA57B}"/>
              </a:ext>
            </a:extLst>
          </p:cNvPr>
          <p:cNvSpPr txBox="1"/>
          <p:nvPr/>
        </p:nvSpPr>
        <p:spPr>
          <a:xfrm>
            <a:off x="172720" y="1538248"/>
            <a:ext cx="11584141" cy="5139869"/>
          </a:xfrm>
          <a:prstGeom prst="rect">
            <a:avLst/>
          </a:prstGeom>
          <a:noFill/>
        </p:spPr>
        <p:txBody>
          <a:bodyPr wrap="square" rtlCol="0">
            <a:spAutoFit/>
          </a:bodyPr>
          <a:lstStyle/>
          <a:p>
            <a:pPr marL="457200" indent="-457200" algn="just">
              <a:buFont typeface="Arial" panose="020B0604020202020204" pitchFamily="34" charset="0"/>
              <a:buChar char="•"/>
            </a:pPr>
            <a:r>
              <a:rPr lang="en-US" sz="3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Reverse Engineering</a:t>
            </a:r>
            <a:r>
              <a:rPr lang="en-US" sz="3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means the process of studying, analyzing, or disassembling a product or device to discover its design, structure, construction, or source code provided that the product or device was </a:t>
            </a:r>
            <a:r>
              <a:rPr lang="en-US" sz="30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acquired lawfully or from a person having the legal right </a:t>
            </a:r>
            <a:r>
              <a:rPr lang="en-US" sz="3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convey it.</a:t>
            </a:r>
          </a:p>
          <a:p>
            <a:pPr marL="502920" lvl="1" algn="just">
              <a:defRPr/>
            </a:pPr>
            <a:r>
              <a:rPr lang="en-US" sz="4000" b="1" i="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1" cap="small" dirty="0">
                <a:solidFill>
                  <a:srgbClr val="1F497D">
                    <a:lumMod val="60000"/>
                    <a:lumOff val="40000"/>
                  </a:srgbClr>
                </a:solidFill>
                <a:latin typeface="Calibri" panose="020F0502020204030204" pitchFamily="34" charset="0"/>
                <a:cs typeface="Calibri" panose="020F0502020204030204" pitchFamily="34" charset="0"/>
              </a:rPr>
              <a:t>Tex. Civ. </a:t>
            </a:r>
            <a:r>
              <a:rPr lang="en-US" sz="2600" b="1" cap="small" dirty="0" err="1">
                <a:solidFill>
                  <a:srgbClr val="1F497D">
                    <a:lumMod val="60000"/>
                    <a:lumOff val="40000"/>
                  </a:srgbClr>
                </a:solidFill>
                <a:latin typeface="Calibri" panose="020F0502020204030204" pitchFamily="34" charset="0"/>
                <a:cs typeface="Calibri" panose="020F0502020204030204" pitchFamily="34" charset="0"/>
              </a:rPr>
              <a:t>Prac</a:t>
            </a:r>
            <a:r>
              <a:rPr lang="en-US" sz="2600" b="1" cap="small" dirty="0">
                <a:solidFill>
                  <a:srgbClr val="1F497D">
                    <a:lumMod val="60000"/>
                    <a:lumOff val="40000"/>
                  </a:srgbClr>
                </a:solidFill>
                <a:latin typeface="Calibri" panose="020F0502020204030204" pitchFamily="34" charset="0"/>
                <a:cs typeface="Calibri" panose="020F0502020204030204" pitchFamily="34" charset="0"/>
              </a:rPr>
              <a:t>. &amp; Rem. Code </a:t>
            </a:r>
            <a:r>
              <a:rPr lang="en-US" sz="2600" b="1" dirty="0">
                <a:solidFill>
                  <a:srgbClr val="1F497D">
                    <a:lumMod val="60000"/>
                    <a:lumOff val="40000"/>
                  </a:srgbClr>
                </a:solidFill>
                <a:latin typeface="Calibri" panose="020F0502020204030204" pitchFamily="34" charset="0"/>
                <a:cs typeface="Calibri" panose="020F0502020204030204" pitchFamily="34" charset="0"/>
              </a:rPr>
              <a:t>§ 134A.002(5)</a:t>
            </a:r>
          </a:p>
          <a:p>
            <a:pPr marL="502920" lvl="1" algn="just">
              <a:defRPr/>
            </a:pPr>
            <a:endParaRPr lang="en-US" sz="1200" b="1" dirty="0">
              <a:solidFill>
                <a:srgbClr val="1F497D">
                  <a:lumMod val="60000"/>
                  <a:lumOff val="40000"/>
                </a:srgb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3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Defendant must show ability to reverse engineer with sufficient precision.</a:t>
            </a:r>
          </a:p>
          <a:p>
            <a:pPr marL="502920" lvl="1" algn="just">
              <a:defRPr/>
            </a:pPr>
            <a:r>
              <a:rPr lang="en-US" sz="4000" b="1" i="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1" i="1" dirty="0">
                <a:solidFill>
                  <a:srgbClr val="1F497D">
                    <a:lumMod val="60000"/>
                    <a:lumOff val="40000"/>
                  </a:srgbClr>
                </a:solidFill>
                <a:latin typeface="Calibri" panose="020F0502020204030204" pitchFamily="34" charset="0"/>
                <a:cs typeface="Calibri" panose="020F0502020204030204" pitchFamily="34" charset="0"/>
              </a:rPr>
              <a:t> See IAC, Ltd. v. Bell Helicopter Textron, Inc.</a:t>
            </a:r>
            <a:r>
              <a:rPr lang="en-US" sz="2600" b="1" dirty="0">
                <a:solidFill>
                  <a:srgbClr val="1F497D">
                    <a:lumMod val="60000"/>
                    <a:lumOff val="40000"/>
                  </a:srgbClr>
                </a:solidFill>
                <a:latin typeface="Calibri" panose="020F0502020204030204" pitchFamily="34" charset="0"/>
                <a:cs typeface="Calibri" panose="020F0502020204030204" pitchFamily="34" charset="0"/>
              </a:rPr>
              <a:t>, </a:t>
            </a:r>
          </a:p>
          <a:p>
            <a:pPr marL="502920" lvl="1" algn="just">
              <a:defRPr/>
            </a:pPr>
            <a:r>
              <a:rPr lang="en-US" sz="2600" b="1" dirty="0">
                <a:solidFill>
                  <a:srgbClr val="1F497D">
                    <a:lumMod val="60000"/>
                    <a:lumOff val="40000"/>
                  </a:srgbClr>
                </a:solidFill>
                <a:latin typeface="Calibri" panose="020F0502020204030204" pitchFamily="34" charset="0"/>
                <a:cs typeface="Calibri" panose="020F0502020204030204" pitchFamily="34" charset="0"/>
              </a:rPr>
              <a:t>		160 S.W.3d 191, 198 (Tex. App.—Fort Worth 2005, no pet.).</a:t>
            </a:r>
            <a:endParaRPr lang="en-US" dirty="0"/>
          </a:p>
        </p:txBody>
      </p:sp>
    </p:spTree>
    <p:extLst>
      <p:ext uri="{BB962C8B-B14F-4D97-AF65-F5344CB8AC3E}">
        <p14:creationId xmlns:p14="http://schemas.microsoft.com/office/powerpoint/2010/main" val="396640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15</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800" cap="small">
                <a:ln w="0"/>
                <a:solidFill>
                  <a:srgbClr val="FFCC00"/>
                </a:solidFill>
                <a:effectLst>
                  <a:outerShdw blurRad="38100" dist="19050" dir="2700000" algn="tl" rotWithShape="0">
                    <a:schemeClr val="dk1">
                      <a:alpha val="40000"/>
                    </a:schemeClr>
                  </a:outerShdw>
                </a:effectLst>
                <a:cs typeface="Calibri" panose="020F0502020204030204" pitchFamily="34" charset="0"/>
              </a:rPr>
              <a:t>Ownership of the Trade Secret</a:t>
            </a:r>
            <a:endParaRPr lang="en-US" sz="48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152400" y="1524000"/>
            <a:ext cx="10668000" cy="4647426"/>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Open question in Texas</a:t>
            </a:r>
          </a:p>
          <a:p>
            <a:pPr marL="457200" indent="-457200">
              <a:buFont typeface="Arial" panose="020B0604020202020204" pitchFamily="34" charset="0"/>
              <a:buChar char="•"/>
            </a:pPr>
            <a:endParaRPr lang="en-US" sz="2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TUTSA provides broad definition of owner, including anyone with “</a:t>
            </a:r>
            <a:r>
              <a:rPr lang="en-US" sz="28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rightful, legal, or equitable title </a:t>
            </a:r>
            <a:r>
              <a:rPr lang="en-US" sz="28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or the </a:t>
            </a:r>
            <a:r>
              <a:rPr lang="en-US" sz="28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 to enforce rights </a:t>
            </a:r>
            <a:r>
              <a:rPr lang="en-US" sz="28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trade secret.” </a:t>
            </a:r>
          </a:p>
          <a:p>
            <a:pPr marR="0" lvl="1" indent="-45720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Tex. Civ. </a:t>
            </a:r>
            <a:r>
              <a:rPr kumimoji="0" lang="en-US" sz="2400" b="1" i="0" u="none" strike="noStrike" kern="1200" cap="small" spc="0" normalizeH="0" baseline="0" noProof="0" dirty="0" err="1">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Prac</a:t>
            </a:r>
            <a:r>
              <a:rPr kumimoji="0" lang="en-US" sz="2400" b="1" i="0" u="none" strike="noStrike" kern="1200" cap="small"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&amp; Rem. Code </a:t>
            </a:r>
            <a:r>
              <a:rPr kumimoji="0" lang="en-US" sz="24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134A.002(3-a)</a:t>
            </a:r>
          </a:p>
          <a:p>
            <a:pPr marL="457200" indent="-457200">
              <a:buFont typeface="Arial" panose="020B0604020202020204" pitchFamily="34" charset="0"/>
              <a:buChar char="•"/>
            </a:pPr>
            <a:endParaRPr lang="en-US" sz="2600" b="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Other federal jurisdictions have not required ownership:</a:t>
            </a: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sz="24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See DTM Research, L.L.C. v. AT&amp;T Corp.</a:t>
            </a:r>
            <a:r>
              <a:rPr kumimoji="0" lang="en-US" sz="24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245 F.3d 327, 333 (4th Cir. 2001).</a:t>
            </a:r>
          </a:p>
          <a:p>
            <a:pPr marL="502920" marR="0" lvl="1" indent="0" algn="l" defTabSz="914400" rtl="0" eaLnBrk="1" fontAlgn="auto" latinLnBrk="0" hangingPunct="1">
              <a:lnSpc>
                <a:spcPct val="100000"/>
              </a:lnSpc>
              <a:spcBef>
                <a:spcPts val="0"/>
              </a:spcBef>
              <a:spcAft>
                <a:spcPts val="0"/>
              </a:spcAft>
              <a:buClrTx/>
              <a:buSzTx/>
              <a:buFontTx/>
              <a:buNone/>
              <a:tabLst/>
              <a:defRPr/>
            </a:pPr>
            <a:endParaRPr lang="en-US" sz="2600" b="1" dirty="0">
              <a:solidFill>
                <a:srgbClr val="1F497D">
                  <a:lumMod val="60000"/>
                  <a:lumOff val="40000"/>
                </a:srgbClr>
              </a:solidFill>
              <a:latin typeface="Calibri" panose="020F0502020204030204" pitchFamily="34" charset="0"/>
              <a:cs typeface="Calibri" panose="020F0502020204030204" pitchFamily="34" charset="0"/>
            </a:endParaRPr>
          </a:p>
          <a:p>
            <a:pPr marL="502920" lvl="1">
              <a:defRPr/>
            </a:pPr>
            <a:r>
              <a:rPr lang="en-US" sz="2400" b="1" i="1" dirty="0">
                <a:solidFill>
                  <a:srgbClr val="1F497D">
                    <a:lumMod val="60000"/>
                    <a:lumOff val="40000"/>
                  </a:srgbClr>
                </a:solidFill>
                <a:latin typeface="Calibri" panose="020F0502020204030204" pitchFamily="34" charset="0"/>
                <a:cs typeface="Calibri" panose="020F0502020204030204" pitchFamily="34" charset="0"/>
              </a:rPr>
              <a:t>	See Advanced Fluid Sys., Inc. v. Huber</a:t>
            </a:r>
            <a:r>
              <a:rPr lang="en-US" sz="2400" b="1" dirty="0">
                <a:solidFill>
                  <a:srgbClr val="1F497D">
                    <a:lumMod val="60000"/>
                    <a:lumOff val="40000"/>
                  </a:srgbClr>
                </a:solidFill>
                <a:latin typeface="Calibri" panose="020F0502020204030204" pitchFamily="34" charset="0"/>
                <a:cs typeface="Calibri" panose="020F0502020204030204" pitchFamily="34" charset="0"/>
              </a:rPr>
              <a:t>, 958 F.3d 168, 177–79 (3d Cir. 2020).</a:t>
            </a:r>
          </a:p>
        </p:txBody>
      </p:sp>
    </p:spTree>
    <p:extLst>
      <p:ext uri="{BB962C8B-B14F-4D97-AF65-F5344CB8AC3E}">
        <p14:creationId xmlns:p14="http://schemas.microsoft.com/office/powerpoint/2010/main" val="996062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16</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8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Making the Case for Misappropriation</a:t>
            </a:r>
            <a:endParaRPr lang="en-US" sz="48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E8BD2D33-DAB5-4A58-BFEA-8CCAC3A251BE}"/>
              </a:ext>
            </a:extLst>
          </p:cNvPr>
          <p:cNvSpPr txBox="1"/>
          <p:nvPr/>
        </p:nvSpPr>
        <p:spPr>
          <a:xfrm>
            <a:off x="294640" y="1676400"/>
            <a:ext cx="11744960" cy="523220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 acquired trade secret and knew it was acquired w/ </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improper means</a:t>
            </a:r>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a:t>
            </a:r>
          </a:p>
          <a:p>
            <a:pPr marL="457200" indent="-457200">
              <a:spcAft>
                <a:spcPts val="1200"/>
              </a:spcAft>
              <a:buFont typeface="Arial" panose="020B0604020202020204" pitchFamily="34" charset="0"/>
              <a:buChar char="•"/>
            </a:pPr>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 used or disclosed trade secret w/o consent by someone who:</a:t>
            </a:r>
          </a:p>
          <a:p>
            <a:pPr marL="1371600" lvl="2" indent="-457200">
              <a:spcAft>
                <a:spcPts val="1200"/>
              </a:spcAft>
              <a:buFont typeface="Arial" panose="020B0604020202020204" pitchFamily="34" charset="0"/>
              <a:buChar char="•"/>
            </a:pPr>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Acquired knowledge of trade secret through </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improper means</a:t>
            </a:r>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a:t>
            </a:r>
          </a:p>
          <a:p>
            <a:pPr marL="1371600" lvl="2" indent="-457200">
              <a:spcAft>
                <a:spcPts val="1200"/>
              </a:spcAft>
              <a:buFont typeface="Arial" panose="020B0604020202020204" pitchFamily="34" charset="0"/>
              <a:buChar char="•"/>
            </a:pPr>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Knew (or had reason to know) that trade secret was:</a:t>
            </a:r>
          </a:p>
          <a:p>
            <a:pPr marL="2286000" lvl="7" indent="-457200">
              <a:spcAft>
                <a:spcPts val="1200"/>
              </a:spcAft>
              <a:buFont typeface="Arial" panose="020B0604020202020204" pitchFamily="34" charset="0"/>
              <a:buChar char="•"/>
            </a:pPr>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Derived from a person who used </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improper means </a:t>
            </a:r>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acquire</a:t>
            </a:r>
          </a:p>
          <a:p>
            <a:pPr marL="2286000" lvl="7" indent="-457200">
              <a:spcAft>
                <a:spcPts val="1200"/>
              </a:spcAft>
              <a:buFont typeface="Arial" panose="020B0604020202020204" pitchFamily="34" charset="0"/>
              <a:buChar char="•"/>
            </a:pPr>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Acquired under circumstances w/ </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duty to maintain secrecy</a:t>
            </a:r>
          </a:p>
          <a:p>
            <a:pPr marL="2286000" lvl="7" indent="-457200">
              <a:spcAft>
                <a:spcPts val="1200"/>
              </a:spcAft>
              <a:buFont typeface="Arial" panose="020B0604020202020204" pitchFamily="34" charset="0"/>
              <a:buChar char="•"/>
            </a:pPr>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Derived from person who owed </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duty to maintain secrecy</a:t>
            </a:r>
          </a:p>
          <a:p>
            <a:pPr marL="2286000" lvl="7" indent="-457200">
              <a:spcAft>
                <a:spcPts val="1200"/>
              </a:spcAft>
              <a:buFont typeface="Arial" panose="020B0604020202020204" pitchFamily="34" charset="0"/>
              <a:buChar char="•"/>
            </a:pPr>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material change in position, knew information was a trade secret and knowledge acquired by mistake</a:t>
            </a:r>
          </a:p>
          <a:p>
            <a:pPr marL="457200" marR="0" lvl="1" indent="-45720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small"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Tex. Civ. </a:t>
            </a:r>
            <a:r>
              <a:rPr kumimoji="0" lang="en-US" sz="2600" b="1" i="0" u="none" strike="noStrike" kern="1200" cap="small" spc="0" normalizeH="0" baseline="0" noProof="0" dirty="0" err="1">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Prac</a:t>
            </a:r>
            <a:r>
              <a:rPr kumimoji="0" lang="en-US" sz="2600" b="1" i="0" u="none" strike="noStrike" kern="1200" cap="small"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&amp; Rem. Code </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134A.002(3).</a:t>
            </a:r>
          </a:p>
          <a:p>
            <a:pPr marL="457200" indent="-457200">
              <a:buFont typeface="Arial" panose="020B0604020202020204" pitchFamily="34" charset="0"/>
              <a:buChar char="•"/>
            </a:pPr>
            <a:endParaRPr lang="en-US" sz="1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130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17</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8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Making the Case for Misappropriation</a:t>
            </a:r>
            <a:endParaRPr lang="en-US" sz="48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E8BD2D33-DAB5-4A58-BFEA-8CCAC3A251BE}"/>
              </a:ext>
            </a:extLst>
          </p:cNvPr>
          <p:cNvSpPr txBox="1"/>
          <p:nvPr/>
        </p:nvSpPr>
        <p:spPr>
          <a:xfrm>
            <a:off x="1066800" y="2051586"/>
            <a:ext cx="10058400" cy="3477875"/>
          </a:xfrm>
          <a:prstGeom prst="rect">
            <a:avLst/>
          </a:prstGeom>
          <a:noFill/>
        </p:spPr>
        <p:txBody>
          <a:bodyPr wrap="square" rtlCol="0">
            <a:spAutoFit/>
          </a:bodyPr>
          <a:lstStyle/>
          <a:p>
            <a:pPr algn="just">
              <a:spcAft>
                <a:spcPts val="1200"/>
              </a:spcAft>
            </a:pPr>
            <a:r>
              <a:rPr lang="en-US" sz="3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“mere fact that knowledge of a product or process may be acquired through inspection, experimentation, and analysis </a:t>
            </a:r>
            <a:r>
              <a:rPr lang="en-US" sz="30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does not preclude protection </a:t>
            </a:r>
            <a:r>
              <a:rPr lang="en-US" sz="3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those who would secure that knowledge by </a:t>
            </a:r>
            <a:r>
              <a:rPr lang="en-US" sz="30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unfair means</a:t>
            </a:r>
            <a:r>
              <a:rPr lang="en-US" sz="3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a:p>
            <a:pPr marL="457200" marR="0" lvl="1" indent="-45720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small"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sz="2600" b="1" i="1" u="none" strike="noStrike" kern="1200" spc="0" normalizeH="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Reliant Hosp. Partners, LLC v. Cornerstone Healthcare Grp. 		Holdings, Inc.</a:t>
            </a:r>
            <a:r>
              <a:rPr kumimoji="0" lang="en-US" sz="2600" b="1" u="none" strike="noStrike" kern="1200" spc="0" normalizeH="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374 S.W.3d 488, 499 (Tex. App.—Dallas 		2012, pet. denied)</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a:t>
            </a:r>
          </a:p>
          <a:p>
            <a:pPr marL="457200" indent="-457200">
              <a:buFont typeface="Arial" panose="020B0604020202020204" pitchFamily="34" charset="0"/>
              <a:buChar char="•"/>
            </a:pPr>
            <a:endParaRPr lang="en-US" sz="1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5947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18</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8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“Use” as a Separate Element?</a:t>
            </a:r>
            <a:endParaRPr lang="en-US" sz="48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154092" y="1649701"/>
            <a:ext cx="11685201" cy="4247317"/>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Split among Texas courts</a:t>
            </a:r>
          </a:p>
          <a:p>
            <a:pPr marL="457200" indent="-457200">
              <a:buFont typeface="Arial" panose="020B0604020202020204" pitchFamily="34" charset="0"/>
              <a:buChar char="•"/>
            </a:pPr>
            <a:endParaRPr lang="en-US" sz="2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 have required use at trial (</a:t>
            </a:r>
            <a:r>
              <a:rPr lang="en-US" sz="32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not injunctive relief</a:t>
            </a: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stage</a:t>
            </a: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small"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See, e.g., Citizens, Inc. v. Riley</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No. 03-19-00560-CV, </a:t>
            </a:r>
          </a:p>
          <a:p>
            <a:pPr marL="502920" marR="0" lvl="1"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497D">
                    <a:lumMod val="60000"/>
                    <a:lumOff val="40000"/>
                  </a:srgbClr>
                </a:solidFill>
                <a:latin typeface="Calibri" panose="020F0502020204030204" pitchFamily="34" charset="0"/>
                <a:cs typeface="Calibri" panose="020F0502020204030204" pitchFamily="34" charset="0"/>
              </a:rPr>
              <a:t>	</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2020 WL 5507281 (Tex. App.—Austin Aug. 31, 2020, no pet.).</a:t>
            </a:r>
          </a:p>
          <a:p>
            <a:pPr marL="457200" indent="-457200">
              <a:buFont typeface="Arial" panose="020B0604020202020204" pitchFamily="34" charset="0"/>
              <a:buChar char="•"/>
            </a:pPr>
            <a:endParaRPr lang="en-US" sz="2600" b="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 federal courts have allowed circumstantial evidence of use</a:t>
            </a: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See </a:t>
            </a:r>
            <a:r>
              <a:rPr kumimoji="0" lang="en-US" sz="2600" b="1" i="1" u="none" strike="noStrike" kern="1200" cap="none" spc="0" normalizeH="0" baseline="0" noProof="0" dirty="0" err="1">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Stonecoat</a:t>
            </a: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of Tex., LLC v. </a:t>
            </a:r>
            <a:r>
              <a:rPr kumimoji="0" lang="en-US" sz="2600" b="1" i="1" u="none" strike="noStrike" kern="1200" cap="none" spc="0" normalizeH="0" baseline="0" noProof="0" dirty="0" err="1">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Procal</a:t>
            </a: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Stone Design, LLC</a:t>
            </a:r>
            <a:r>
              <a:rPr kumimoji="0" lang="en-US" sz="2600" b="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p>
          <a:p>
            <a:pPr marL="502920" marR="0" lvl="1"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497D">
                    <a:lumMod val="60000"/>
                    <a:lumOff val="40000"/>
                  </a:srgbClr>
                </a:solidFill>
                <a:latin typeface="Calibri" panose="020F0502020204030204" pitchFamily="34" charset="0"/>
                <a:cs typeface="Calibri" panose="020F0502020204030204" pitchFamily="34" charset="0"/>
              </a:rPr>
              <a:t>	</a:t>
            </a:r>
            <a:r>
              <a:rPr kumimoji="0" lang="en-US" sz="2600" b="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426 F.Supp.3d 311 (E.D. Tex. 2019).</a:t>
            </a:r>
            <a:endPar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endParaRPr>
          </a:p>
          <a:p>
            <a:pPr marL="342900" indent="-342900">
              <a:buAutoNum type="arabicParenR"/>
            </a:pPr>
            <a:endParaRPr lang="en-US" dirty="0"/>
          </a:p>
        </p:txBody>
      </p:sp>
    </p:spTree>
    <p:extLst>
      <p:ext uri="{BB962C8B-B14F-4D97-AF65-F5344CB8AC3E}">
        <p14:creationId xmlns:p14="http://schemas.microsoft.com/office/powerpoint/2010/main" val="1887402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19</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Starting Out with a Bang: </a:t>
            </a:r>
            <a:b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br>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Seeking Injunctive Relief</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253399" y="1752600"/>
            <a:ext cx="4928201" cy="2215991"/>
          </a:xfrm>
          <a:prstGeom prst="rect">
            <a:avLst/>
          </a:prstGeom>
          <a:noFill/>
        </p:spPr>
        <p:txBody>
          <a:bodyPr wrap="square" rtlCol="0">
            <a:spAutoFit/>
          </a:bodyPr>
          <a:lstStyle/>
          <a:p>
            <a:pPr marL="457200" indent="-457200">
              <a:buFont typeface="Arial" panose="020B0604020202020204" pitchFamily="34" charset="0"/>
              <a:buChar cha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Rapid, expedited, and high stakes</a:t>
            </a:r>
          </a:p>
          <a:p>
            <a:pPr marL="457200" indent="-457200">
              <a:buFont typeface="Arial" panose="020B0604020202020204" pitchFamily="34" charset="0"/>
              <a:buChar char="•"/>
            </a:pPr>
            <a:endPar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buAutoNum type="arabicParenR"/>
            </a:pPr>
            <a:endParaRPr lang="en-US" dirty="0"/>
          </a:p>
        </p:txBody>
      </p:sp>
      <p:pic>
        <p:nvPicPr>
          <p:cNvPr id="4098" name="Picture 2" descr="All-In Poker Rules - When Should You Go All-In? - Upswing Poker">
            <a:extLst>
              <a:ext uri="{FF2B5EF4-FFF2-40B4-BE49-F238E27FC236}">
                <a16:creationId xmlns:a16="http://schemas.microsoft.com/office/drawing/2014/main" id="{23F920A5-3FF5-40B5-1B1E-71223E83C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521239" cy="216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82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AF2E3D-6397-4674-8BC5-2A708973FE12}"/>
              </a:ext>
            </a:extLst>
          </p:cNvPr>
          <p:cNvSpPr txBox="1"/>
          <p:nvPr/>
        </p:nvSpPr>
        <p:spPr>
          <a:xfrm>
            <a:off x="609600" y="1719072"/>
            <a:ext cx="6477000" cy="4407408"/>
          </a:xfrm>
          <a:prstGeom prst="rect">
            <a:avLst/>
          </a:prstGeom>
        </p:spPr>
        <p:txBody>
          <a:bodyPr vert="horz" lIns="91440" tIns="45720" rIns="91440" bIns="45720" rtlCol="0">
            <a:normAutofit/>
          </a:bodyPr>
          <a:lstStyle/>
          <a:p>
            <a:pPr marL="457200" indent="-457200">
              <a:spcBef>
                <a:spcPct val="20000"/>
              </a:spcBef>
              <a:buFont typeface="Arial" panose="020B0604020202020204" pitchFamily="34" charset="0"/>
              <a:buChar char="•"/>
            </a:pPr>
            <a:r>
              <a:rPr lang="en-US" sz="2800" b="1" dirty="0">
                <a:solidFill>
                  <a:schemeClr val="tx2"/>
                </a:solidFill>
                <a:effectLst>
                  <a:outerShdw blurRad="38100" dist="38100" dir="2700000" algn="tl">
                    <a:srgbClr val="000000">
                      <a:alpha val="43137"/>
                    </a:srgbClr>
                  </a:outerShdw>
                </a:effectLst>
                <a:latin typeface="Calibri" panose="020F0502020204030204" pitchFamily="34" charset="0"/>
              </a:rPr>
              <a:t>Common Traps and Battlegrounds</a:t>
            </a:r>
          </a:p>
          <a:p>
            <a:pPr marL="457200" indent="-457200">
              <a:spcBef>
                <a:spcPct val="20000"/>
              </a:spcBef>
              <a:buFont typeface="Arial" panose="020B0604020202020204" pitchFamily="34" charset="0"/>
              <a:buChar char="•"/>
            </a:pPr>
            <a:endParaRPr lang="en-US" sz="2800" b="1" dirty="0">
              <a:solidFill>
                <a:schemeClr val="tx2"/>
              </a:solidFill>
              <a:effectLst>
                <a:outerShdw blurRad="38100" dist="38100" dir="2700000" algn="tl">
                  <a:srgbClr val="000000">
                    <a:alpha val="43137"/>
                  </a:srgbClr>
                </a:outerShdw>
              </a:effectLst>
              <a:latin typeface="Calibri" panose="020F0502020204030204" pitchFamily="34" charset="0"/>
            </a:endParaRPr>
          </a:p>
          <a:p>
            <a:pPr>
              <a:spcBef>
                <a:spcPct val="20000"/>
              </a:spcBef>
            </a:pPr>
            <a:endParaRPr lang="en-US" sz="2800" dirty="0">
              <a:solidFill>
                <a:schemeClr val="tx2"/>
              </a:solidFill>
              <a:latin typeface="Calibri" panose="020F0502020204030204" pitchFamily="34" charset="0"/>
            </a:endParaRPr>
          </a:p>
        </p:txBody>
      </p:sp>
      <p:sp>
        <p:nvSpPr>
          <p:cNvPr id="2" name="Slide Number Placeholder 1"/>
          <p:cNvSpPr>
            <a:spLocks noGrp="1"/>
          </p:cNvSpPr>
          <p:nvPr>
            <p:ph type="sldNum" sz="quarter" idx="12"/>
          </p:nvPr>
        </p:nvSpPr>
        <p:spPr>
          <a:xfrm>
            <a:off x="10979573" y="6355080"/>
            <a:ext cx="777288" cy="274320"/>
          </a:xfrm>
        </p:spPr>
        <p:txBody>
          <a:bodyPr vert="horz" lIns="91440" tIns="45720" rIns="91440" bIns="45720" rtlCol="0" anchor="ctr">
            <a:normAutofit/>
          </a:bodyPr>
          <a:lstStyle/>
          <a:p>
            <a:pPr>
              <a:spcAft>
                <a:spcPts val="600"/>
              </a:spcAft>
            </a:pPr>
            <a:fld id="{71C83A0A-9115-4E9D-BE93-31F9BAEC0AAB}" type="slidenum">
              <a:rPr lang="en-US" smtClean="0"/>
              <a:pPr>
                <a:spcAft>
                  <a:spcPts val="600"/>
                </a:spcAft>
              </a:pPr>
              <a:t>2</a:t>
            </a:fld>
            <a:endParaRPr lang="en-US"/>
          </a:p>
        </p:txBody>
      </p:sp>
      <p:sp>
        <p:nvSpPr>
          <p:cNvPr id="3" name="Title 2"/>
          <p:cNvSpPr>
            <a:spLocks noGrp="1"/>
          </p:cNvSpPr>
          <p:nvPr>
            <p:ph type="title"/>
          </p:nvPr>
        </p:nvSpPr>
        <p:spPr>
          <a:xfrm>
            <a:off x="508000" y="355847"/>
            <a:ext cx="11175013" cy="1054394"/>
          </a:xfrm>
        </p:spPr>
        <p:txBody>
          <a:bodyPr vert="horz" lIns="91440" tIns="45720" rIns="91440" bIns="45720" rtlCol="0" anchor="ctr">
            <a:normAutofit/>
          </a:bodyPr>
          <a:lstStyle/>
          <a:p>
            <a:r>
              <a:rPr lang="en-US" b="1" kern="1200" cap="all" spc="200" baseline="0">
                <a:ln>
                  <a:noFill/>
                </a:ln>
                <a:effectLst/>
                <a:latin typeface="Calibri" panose="020F0502020204030204" pitchFamily="34" charset="0"/>
                <a:ea typeface="+mj-ea"/>
                <a:cs typeface="+mj-cs"/>
              </a:rPr>
              <a:t>Litigating Trade Secrets in Texas Courts</a:t>
            </a:r>
          </a:p>
        </p:txBody>
      </p:sp>
      <p:pic>
        <p:nvPicPr>
          <p:cNvPr id="10" name="Picture 9" descr="A person walking in a large group of metal trap&#10;&#10;Description automatically generated">
            <a:extLst>
              <a:ext uri="{FF2B5EF4-FFF2-40B4-BE49-F238E27FC236}">
                <a16:creationId xmlns:a16="http://schemas.microsoft.com/office/drawing/2014/main" id="{F9480946-0021-8614-0E67-9F123F4549ED}"/>
              </a:ext>
            </a:extLst>
          </p:cNvPr>
          <p:cNvPicPr>
            <a:picLocks noChangeAspect="1"/>
          </p:cNvPicPr>
          <p:nvPr/>
        </p:nvPicPr>
        <p:blipFill rotWithShape="1">
          <a:blip r:embed="rId3">
            <a:extLst>
              <a:ext uri="{28A0092B-C50C-407E-A947-70E740481C1C}">
                <a14:useLocalDpi xmlns:a14="http://schemas.microsoft.com/office/drawing/2010/main" val="0"/>
              </a:ext>
            </a:extLst>
          </a:blip>
          <a:srcRect b="26667"/>
          <a:stretch/>
        </p:blipFill>
        <p:spPr>
          <a:xfrm>
            <a:off x="6553200" y="1742604"/>
            <a:ext cx="4871646" cy="2140056"/>
          </a:xfrm>
          <a:prstGeom prst="rect">
            <a:avLst/>
          </a:prstGeom>
        </p:spPr>
      </p:pic>
    </p:spTree>
    <p:extLst>
      <p:ext uri="{BB962C8B-B14F-4D97-AF65-F5344CB8AC3E}">
        <p14:creationId xmlns:p14="http://schemas.microsoft.com/office/powerpoint/2010/main" val="2963582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20</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Starting Out with a Bang: </a:t>
            </a:r>
            <a:b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br>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Seeking Injunctive Relief</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253399" y="1752600"/>
            <a:ext cx="5058630" cy="5293757"/>
          </a:xfrm>
          <a:prstGeom prst="rect">
            <a:avLst/>
          </a:prstGeom>
          <a:noFill/>
        </p:spPr>
        <p:txBody>
          <a:bodyPr wrap="square" rtlCol="0">
            <a:spAutoFit/>
          </a:bodyPr>
          <a:lstStyle/>
          <a:p>
            <a:pPr marL="457200" indent="-457200">
              <a:buFont typeface="Arial" panose="020B0604020202020204" pitchFamily="34" charset="0"/>
              <a:buChar cha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Rapid, expedited, and high stakes</a:t>
            </a:r>
          </a:p>
          <a:p>
            <a:pPr marL="457200" indent="-457200">
              <a:buFont typeface="Arial" panose="020B0604020202020204" pitchFamily="34" charset="0"/>
              <a:buChar char="•"/>
            </a:pPr>
            <a:endPar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Significant costs</a:t>
            </a:r>
          </a:p>
          <a:p>
            <a:pPr marL="457200" indent="-457200">
              <a:buFont typeface="Arial" panose="020B0604020202020204" pitchFamily="34" charset="0"/>
              <a:buChar char="•"/>
            </a:pPr>
            <a:endPar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buAutoNum type="arabicParenR"/>
            </a:pPr>
            <a:endParaRPr lang="en-US" dirty="0"/>
          </a:p>
        </p:txBody>
      </p:sp>
      <p:pic>
        <p:nvPicPr>
          <p:cNvPr id="4098" name="Picture 2" descr="All-In Poker Rules - When Should You Go All-In? - Upswing Poker">
            <a:extLst>
              <a:ext uri="{FF2B5EF4-FFF2-40B4-BE49-F238E27FC236}">
                <a16:creationId xmlns:a16="http://schemas.microsoft.com/office/drawing/2014/main" id="{23F920A5-3FF5-40B5-1B1E-71223E83C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521239" cy="216691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igh Prices | Niagara Falls, ON | HVAC | Niagara Home Heating">
            <a:extLst>
              <a:ext uri="{FF2B5EF4-FFF2-40B4-BE49-F238E27FC236}">
                <a16:creationId xmlns:a16="http://schemas.microsoft.com/office/drawing/2014/main" id="{666C5E50-2058-F24F-6381-32586E5495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00" r="9466"/>
          <a:stretch/>
        </p:blipFill>
        <p:spPr bwMode="auto">
          <a:xfrm>
            <a:off x="9182010" y="2860595"/>
            <a:ext cx="2590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552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21</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Starting Out with a Bang: </a:t>
            </a:r>
            <a:b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br>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Seeking Injunctive Relief</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253399" y="1752600"/>
            <a:ext cx="5058630" cy="6524863"/>
          </a:xfrm>
          <a:prstGeom prst="rect">
            <a:avLst/>
          </a:prstGeom>
          <a:noFill/>
        </p:spPr>
        <p:txBody>
          <a:bodyPr wrap="square" rtlCol="0">
            <a:spAutoFit/>
          </a:bodyPr>
          <a:lstStyle/>
          <a:p>
            <a:pPr marL="457200" indent="-457200">
              <a:buFont typeface="Arial" panose="020B0604020202020204" pitchFamily="34" charset="0"/>
              <a:buChar cha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Rapid, expedited, and high stakes</a:t>
            </a:r>
          </a:p>
          <a:p>
            <a:pPr marL="457200" indent="-457200">
              <a:buFont typeface="Arial" panose="020B0604020202020204" pitchFamily="34" charset="0"/>
              <a:buChar char="•"/>
            </a:pPr>
            <a:endPar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Significant costs</a:t>
            </a:r>
          </a:p>
          <a:p>
            <a:pPr marL="457200" indent="-457200">
              <a:buFont typeface="Arial" panose="020B0604020202020204" pitchFamily="34" charset="0"/>
              <a:buChar char="•"/>
            </a:pPr>
            <a:endPar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Considerable impact for both sides</a:t>
            </a:r>
          </a:p>
          <a:p>
            <a:pPr marL="457200" indent="-457200">
              <a:buFont typeface="Arial" panose="020B0604020202020204" pitchFamily="34" charset="0"/>
              <a:buChar char="•"/>
            </a:pPr>
            <a:endPar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buAutoNum type="arabicParenR"/>
            </a:pPr>
            <a:endParaRPr lang="en-US" dirty="0"/>
          </a:p>
        </p:txBody>
      </p:sp>
      <p:pic>
        <p:nvPicPr>
          <p:cNvPr id="4098" name="Picture 2" descr="All-In Poker Rules - When Should You Go All-In? - Upswing Poker">
            <a:extLst>
              <a:ext uri="{FF2B5EF4-FFF2-40B4-BE49-F238E27FC236}">
                <a16:creationId xmlns:a16="http://schemas.microsoft.com/office/drawing/2014/main" id="{23F920A5-3FF5-40B5-1B1E-71223E83C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521239" cy="216691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igh Prices | Niagara Falls, ON | HVAC | Niagara Home Heating">
            <a:extLst>
              <a:ext uri="{FF2B5EF4-FFF2-40B4-BE49-F238E27FC236}">
                <a16:creationId xmlns:a16="http://schemas.microsoft.com/office/drawing/2014/main" id="{666C5E50-2058-F24F-6381-32586E5495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00" r="9466"/>
          <a:stretch/>
        </p:blipFill>
        <p:spPr bwMode="auto">
          <a:xfrm>
            <a:off x="9182010" y="2860595"/>
            <a:ext cx="25908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ips on How to Survive Bet-the-Company Litigation | Lawyer Directory">
            <a:extLst>
              <a:ext uri="{FF2B5EF4-FFF2-40B4-BE49-F238E27FC236}">
                <a16:creationId xmlns:a16="http://schemas.microsoft.com/office/drawing/2014/main" id="{0DB0F941-C60C-B69B-55FD-67EAB99407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2029" y="4114801"/>
            <a:ext cx="3782796" cy="252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364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22</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Starting Out with a Bang: </a:t>
            </a:r>
            <a:b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br>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Temporary Restraining Orders</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152401" y="1676400"/>
            <a:ext cx="7467600" cy="5355312"/>
          </a:xfrm>
          <a:prstGeom prst="rect">
            <a:avLst/>
          </a:prstGeom>
          <a:noFill/>
        </p:spPr>
        <p:txBody>
          <a:bodyPr wrap="square" rtlCol="0">
            <a:spAutoFit/>
          </a:bodyPr>
          <a:lstStyle/>
          <a:p>
            <a:pPr marL="457200" indent="-457200">
              <a:buFont typeface="Arial" panose="020B0604020202020204" pitchFamily="34" charset="0"/>
              <a:buChar char="•"/>
            </a:pPr>
            <a:r>
              <a:rPr lang="en-US"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element of surprise</a:t>
            </a:r>
            <a:r>
              <a:rPr lang="en-US"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Plaintiff ready while Defendant scrambles </a:t>
            </a:r>
          </a:p>
          <a:p>
            <a:pPr marL="457200" indent="-457200">
              <a:buFont typeface="Arial" panose="020B0604020202020204" pitchFamily="34" charset="0"/>
              <a:buChar char="•"/>
            </a:pPr>
            <a:endParaRPr lang="en-US"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be </a:t>
            </a:r>
            <a:r>
              <a:rPr lang="en-US" sz="3600" b="1" i="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 </a:t>
            </a:r>
            <a:r>
              <a:rPr lang="en-US" sz="3600" b="1" i="1"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parte</a:t>
            </a:r>
            <a:r>
              <a:rPr lang="en-US"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without notice</a:t>
            </a: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small"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endParaRPr lang="en-US" sz="3600" b="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Actual or threatened misappropriation may be enjoined</a:t>
            </a:r>
          </a:p>
          <a:p>
            <a:pPr marL="457200" indent="-457200">
              <a:buFont typeface="Arial" panose="020B0604020202020204" pitchFamily="34" charset="0"/>
              <a:buChar char="•"/>
            </a:pPr>
            <a:endParaRPr lang="en-US"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Generally </a:t>
            </a:r>
            <a:r>
              <a:rPr lang="en-US" sz="36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appealable </a:t>
            </a:r>
          </a:p>
          <a:p>
            <a:pPr marL="342900" indent="-342900">
              <a:buAutoNum type="arabicParenR"/>
            </a:pPr>
            <a:endParaRPr lang="en-US" dirty="0"/>
          </a:p>
        </p:txBody>
      </p:sp>
      <p:pic>
        <p:nvPicPr>
          <p:cNvPr id="6146" name="Picture 2" descr="How Do I File a Temporary Restraining Order? | Verner Brumley Mueller  Parker PC">
            <a:extLst>
              <a:ext uri="{FF2B5EF4-FFF2-40B4-BE49-F238E27FC236}">
                <a16:creationId xmlns:a16="http://schemas.microsoft.com/office/drawing/2014/main" id="{F11AAEF8-608F-4A6F-BF41-18A961B337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667" r="28666"/>
          <a:stretch/>
        </p:blipFill>
        <p:spPr bwMode="auto">
          <a:xfrm>
            <a:off x="7848600" y="1658679"/>
            <a:ext cx="4114800" cy="504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80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23</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Starting Out with a Bang: </a:t>
            </a:r>
            <a:b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br>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Temporary Injunctions</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253399" y="1752600"/>
            <a:ext cx="11685201" cy="5016758"/>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 to establish probable, imminent, and irreparable injury</a:t>
            </a:r>
          </a:p>
          <a:p>
            <a:pPr marL="457200" indent="-457200">
              <a:buFont typeface="Arial" panose="020B0604020202020204" pitchFamily="34" charset="0"/>
              <a:buChar char="•"/>
            </a:pP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Plaintiff must show that monetary damages alone are insufficient remedy</a:t>
            </a: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small"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sz="2600" b="1" i="1" u="none" strike="noStrike" kern="1200" cap="none" spc="0" normalizeH="0" baseline="0" noProof="0" dirty="0" err="1">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Butnaru</a:t>
            </a: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v. Ford Motor Co.</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84 S.W.3d 198, 204 (Tex. 2002).</a:t>
            </a:r>
          </a:p>
          <a:p>
            <a:pPr marL="502920" marR="0" lvl="1" indent="0" algn="l" defTabSz="914400" rtl="0" eaLnBrk="1" fontAlgn="auto" latinLnBrk="0" hangingPunct="1">
              <a:lnSpc>
                <a:spcPct val="100000"/>
              </a:lnSpc>
              <a:spcBef>
                <a:spcPts val="0"/>
              </a:spcBef>
              <a:spcAft>
                <a:spcPts val="0"/>
              </a:spcAft>
              <a:buClrTx/>
              <a:buSzTx/>
              <a:buFontTx/>
              <a:buNone/>
              <a:tabLst/>
              <a:defRPr/>
            </a:pPr>
            <a:endParaRPr lang="en-US" sz="3200" b="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Contractual stipulations are not dispositive</a:t>
            </a:r>
            <a:endParaRPr lang="en-US" sz="32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See, e.g., W.R. Grace &amp; Co.-Conn v. Taylor</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No. 14-06-01056,</a:t>
            </a: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2007 WL 1438544, at *2 n.7 (Tex. App.—Houston [14</a:t>
            </a:r>
            <a:r>
              <a:rPr kumimoji="0" lang="en-US" sz="2600" b="1" i="0" u="none" strike="noStrike" kern="1200" cap="none" spc="0" normalizeH="0" baseline="3000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th</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Dist.] </a:t>
            </a:r>
          </a:p>
          <a:p>
            <a:pPr marL="502920" marR="0" lvl="1"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497D">
                    <a:lumMod val="60000"/>
                    <a:lumOff val="40000"/>
                  </a:srgbClr>
                </a:solidFill>
                <a:latin typeface="Calibri" panose="020F0502020204030204" pitchFamily="34" charset="0"/>
                <a:cs typeface="Calibri" panose="020F0502020204030204" pitchFamily="34" charset="0"/>
              </a:rPr>
              <a:t>	</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May 17, 2007, no pet.).</a:t>
            </a:r>
          </a:p>
          <a:p>
            <a:pPr marL="342900" indent="-342900">
              <a:buAutoNum type="arabicParenR"/>
            </a:pPr>
            <a:endParaRPr lang="en-US" dirty="0"/>
          </a:p>
        </p:txBody>
      </p:sp>
    </p:spTree>
    <p:extLst>
      <p:ext uri="{BB962C8B-B14F-4D97-AF65-F5344CB8AC3E}">
        <p14:creationId xmlns:p14="http://schemas.microsoft.com/office/powerpoint/2010/main" val="2926266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24</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Starting Out with a Bang: </a:t>
            </a:r>
            <a:b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br>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Temporary Injunction Orders</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253399" y="1752600"/>
            <a:ext cx="11685201" cy="4739759"/>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Make sure to spend time on the proposed order</a:t>
            </a:r>
          </a:p>
          <a:p>
            <a:pPr marL="457200" indent="-457200">
              <a:buFont typeface="Arial" panose="020B0604020202020204" pitchFamily="34" charset="0"/>
              <a:buChar char="•"/>
            </a:pP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injunction orders may be overturned where too broad or vague</a:t>
            </a: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small"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See Reliant Hosp. Partners, LLC v. Cornerstone Healthcare</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374 S.W.</a:t>
            </a:r>
            <a:r>
              <a:rPr kumimoji="0" lang="en-US" sz="2600" b="1" i="0" u="none" strike="noStrike" kern="1200" cap="none" spc="0" normalizeH="0" baseline="0" noProof="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3d 488</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502 (Tex. App.—Dallas 2012, pet. denied).</a:t>
            </a:r>
          </a:p>
          <a:p>
            <a:pPr marL="502920" marR="0" lvl="1" indent="0" algn="l" defTabSz="914400" rtl="0" eaLnBrk="1" fontAlgn="auto" latinLnBrk="0" hangingPunct="1">
              <a:lnSpc>
                <a:spcPct val="100000"/>
              </a:lnSpc>
              <a:spcBef>
                <a:spcPts val="0"/>
              </a:spcBef>
              <a:spcAft>
                <a:spcPts val="0"/>
              </a:spcAft>
              <a:buClrTx/>
              <a:buSzTx/>
              <a:buFontTx/>
              <a:buNone/>
              <a:tabLst/>
              <a:defRPr/>
            </a:pPr>
            <a:endParaRPr lang="en-US" sz="3200" b="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Limited availability of mandamus, often related to free speech</a:t>
            </a:r>
            <a:endParaRPr lang="en-US" sz="32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See Grigsby v. Coker</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904 S.W.2d 619, 621 (Tex. 1995).</a:t>
            </a: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endParaRPr lang="en-US" dirty="0"/>
          </a:p>
        </p:txBody>
      </p:sp>
    </p:spTree>
    <p:extLst>
      <p:ext uri="{BB962C8B-B14F-4D97-AF65-F5344CB8AC3E}">
        <p14:creationId xmlns:p14="http://schemas.microsoft.com/office/powerpoint/2010/main" val="18618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25</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8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Inevitable Disclosure Doctrine</a:t>
            </a:r>
            <a:endParaRPr lang="en-US" sz="48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253399" y="1752600"/>
            <a:ext cx="11685201" cy="5139869"/>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Defendant has such knowledge of Plaintiff’s trade secrets that </a:t>
            </a:r>
            <a:r>
              <a:rPr lang="en-US" sz="32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Defendant cannot perform work without using it</a:t>
            </a:r>
          </a:p>
          <a:p>
            <a:pPr marL="457200" indent="-457200">
              <a:buFont typeface="Arial" panose="020B0604020202020204" pitchFamily="34" charset="0"/>
              <a:buChar char="•"/>
            </a:pP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Texas </a:t>
            </a:r>
            <a:r>
              <a:rPr lang="en-US" sz="32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not adopted</a:t>
            </a: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Inevitable Disclosure Doctrine</a:t>
            </a: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small"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See DMG Servs., Inc. v. Figueroa</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No. 01-16-00186-CV, </a:t>
            </a:r>
          </a:p>
          <a:p>
            <a:pPr marL="502920" marR="0" lvl="1"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497D">
                    <a:lumMod val="60000"/>
                    <a:lumOff val="40000"/>
                  </a:srgbClr>
                </a:solidFill>
                <a:latin typeface="Calibri" panose="020F0502020204030204" pitchFamily="34" charset="0"/>
                <a:cs typeface="Calibri" panose="020F0502020204030204" pitchFamily="34" charset="0"/>
              </a:rPr>
              <a:t>	</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2016 WL 7473947 (Tex. App.—</a:t>
            </a:r>
            <a:r>
              <a:rPr lang="en-US" sz="2600" b="1" dirty="0">
                <a:solidFill>
                  <a:srgbClr val="1F497D">
                    <a:lumMod val="60000"/>
                    <a:lumOff val="40000"/>
                  </a:srgbClr>
                </a:solidFill>
                <a:latin typeface="Calibri" panose="020F0502020204030204" pitchFamily="34" charset="0"/>
                <a:cs typeface="Calibri" panose="020F0502020204030204" pitchFamily="34" charset="0"/>
              </a:rPr>
              <a:t>Houston [1st Dist.] Dec. 29, 2016</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no pet.).</a:t>
            </a:r>
          </a:p>
          <a:p>
            <a:pPr marL="502920" marR="0" lvl="1" indent="0" algn="l" defTabSz="914400" rtl="0" eaLnBrk="1" fontAlgn="auto" latinLnBrk="0" hangingPunct="1">
              <a:lnSpc>
                <a:spcPct val="100000"/>
              </a:lnSpc>
              <a:spcBef>
                <a:spcPts val="0"/>
              </a:spcBef>
              <a:spcAft>
                <a:spcPts val="0"/>
              </a:spcAft>
              <a:buClrTx/>
              <a:buSzTx/>
              <a:buFontTx/>
              <a:buNone/>
              <a:tabLst/>
              <a:defRPr/>
            </a:pPr>
            <a:endParaRPr lang="en-US" sz="3200" b="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some courts have used a similar concept</a:t>
            </a:r>
            <a:endParaRPr lang="en-US" sz="32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See IAC, Ltd. v. Bell Helicopter Textron, Inc.</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p>
          <a:p>
            <a:pPr marL="502920" marR="0" lvl="1"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497D">
                    <a:lumMod val="60000"/>
                    <a:lumOff val="40000"/>
                  </a:srgbClr>
                </a:solidFill>
                <a:latin typeface="Calibri" panose="020F0502020204030204" pitchFamily="34" charset="0"/>
                <a:cs typeface="Calibri" panose="020F0502020204030204" pitchFamily="34" charset="0"/>
              </a:rPr>
              <a:t>	</a:t>
            </a: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160 S.W.3d 191, 200 (Tex. App.—Fort Worth 2005, no pet.).</a:t>
            </a: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endParaRPr lang="en-US" dirty="0"/>
          </a:p>
        </p:txBody>
      </p:sp>
    </p:spTree>
    <p:extLst>
      <p:ext uri="{BB962C8B-B14F-4D97-AF65-F5344CB8AC3E}">
        <p14:creationId xmlns:p14="http://schemas.microsoft.com/office/powerpoint/2010/main" val="2923875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AF2E3D-6397-4674-8BC5-2A708973FE12}"/>
              </a:ext>
            </a:extLst>
          </p:cNvPr>
          <p:cNvSpPr txBox="1"/>
          <p:nvPr/>
        </p:nvSpPr>
        <p:spPr>
          <a:xfrm>
            <a:off x="435139" y="1693146"/>
            <a:ext cx="11685201" cy="5478423"/>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Court acts as the gatekeeper</a:t>
            </a:r>
            <a:endParaRPr lang="en-US" sz="32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Generally </a:t>
            </a:r>
            <a:r>
              <a:rPr lang="en-US" sz="32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substantive</a:t>
            </a:r>
            <a:r>
              <a:rPr lang="en-US" sz="3200" b="1" i="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a:t>
            </a: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damages</a:t>
            </a:r>
          </a:p>
          <a:p>
            <a:pPr marL="502920" marR="0" lvl="1" indent="0" algn="l" defTabSz="914400" rtl="0" eaLnBrk="1" fontAlgn="auto" latinLnBrk="0" hangingPunct="1">
              <a:lnSpc>
                <a:spcPct val="100000"/>
              </a:lnSpc>
              <a:spcBef>
                <a:spcPts val="0"/>
              </a:spcBef>
              <a:spcAft>
                <a:spcPts val="0"/>
              </a:spcAft>
              <a:buClrTx/>
              <a:buSzTx/>
              <a:buFontTx/>
              <a:buNone/>
              <a:tabLst/>
              <a:defRPr/>
            </a:pPr>
            <a:endParaRPr lang="en-US" sz="3200" b="1"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Must </a:t>
            </a:r>
            <a:r>
              <a:rPr lang="en-US" sz="32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independently verify assumptions</a:t>
            </a: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See </a:t>
            </a:r>
            <a:r>
              <a:rPr kumimoji="0" lang="en-US" b="1" i="1" u="none" strike="noStrike" kern="1200" cap="none" spc="0" normalizeH="0" baseline="0" noProof="0" dirty="0" err="1">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Glattly</a:t>
            </a:r>
            <a:r>
              <a:rPr kumimoji="0" lang="en-US"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v. Air Starter Components, Inc.</a:t>
            </a:r>
            <a:r>
              <a:rPr kumimoji="0" lang="en-US"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p>
          <a:p>
            <a:pPr marL="502920" marR="0" lvl="1" indent="0" algn="l" defTabSz="914400" rtl="0" eaLnBrk="1" fontAlgn="auto" latinLnBrk="0" hangingPunct="1">
              <a:lnSpc>
                <a:spcPct val="100000"/>
              </a:lnSpc>
              <a:spcBef>
                <a:spcPts val="0"/>
              </a:spcBef>
              <a:spcAft>
                <a:spcPts val="0"/>
              </a:spcAft>
              <a:buClrTx/>
              <a:buSzTx/>
              <a:buFontTx/>
              <a:buNone/>
              <a:tabLst/>
              <a:defRPr/>
            </a:pPr>
            <a:r>
              <a:rPr lang="en-US" b="1" dirty="0">
                <a:solidFill>
                  <a:srgbClr val="1F497D">
                    <a:lumMod val="60000"/>
                    <a:lumOff val="40000"/>
                  </a:srgbClr>
                </a:solidFill>
                <a:latin typeface="Calibri" panose="020F0502020204030204" pitchFamily="34" charset="0"/>
                <a:cs typeface="Calibri" panose="020F0502020204030204" pitchFamily="34" charset="0"/>
              </a:rPr>
              <a:t>	</a:t>
            </a:r>
            <a:r>
              <a:rPr kumimoji="0" lang="en-US"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332 S.W.3d 620, 635 (Tex. App.—Houston </a:t>
            </a:r>
          </a:p>
          <a:p>
            <a:pPr marL="502920" marR="0" lvl="1" indent="0" algn="l" defTabSz="914400" rtl="0" eaLnBrk="1" fontAlgn="auto" latinLnBrk="0" hangingPunct="1">
              <a:lnSpc>
                <a:spcPct val="100000"/>
              </a:lnSpc>
              <a:spcBef>
                <a:spcPts val="0"/>
              </a:spcBef>
              <a:spcAft>
                <a:spcPts val="0"/>
              </a:spcAft>
              <a:buClrTx/>
              <a:buSzTx/>
              <a:buFontTx/>
              <a:buNone/>
              <a:tabLst/>
              <a:defRPr/>
            </a:pPr>
            <a:r>
              <a:rPr lang="en-US" b="1" dirty="0">
                <a:solidFill>
                  <a:srgbClr val="1F497D">
                    <a:lumMod val="60000"/>
                    <a:lumOff val="40000"/>
                  </a:srgbClr>
                </a:solidFill>
                <a:latin typeface="Calibri" panose="020F0502020204030204" pitchFamily="34" charset="0"/>
                <a:cs typeface="Calibri" panose="020F0502020204030204" pitchFamily="34" charset="0"/>
              </a:rPr>
              <a:t>	</a:t>
            </a:r>
            <a:r>
              <a:rPr kumimoji="0" lang="en-US"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[1st Dist.] 2010, pet. denied).</a:t>
            </a:r>
          </a:p>
          <a:p>
            <a:pPr marL="502920" marR="0" lvl="1"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Need to</a:t>
            </a: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explain methodology</a:t>
            </a: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See Sw. Energy Prod. Co. v. Berry-Helfand</a:t>
            </a:r>
            <a:r>
              <a:rPr kumimoji="0" lang="en-US"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p>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491 S.W.3d 699, 715–16 (Tex. 2016).</a:t>
            </a:r>
          </a:p>
          <a:p>
            <a:pPr marL="50292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 name="Slide Number Placeholder 1"/>
          <p:cNvSpPr>
            <a:spLocks noGrp="1"/>
          </p:cNvSpPr>
          <p:nvPr>
            <p:ph type="sldNum" sz="quarter" idx="12"/>
          </p:nvPr>
        </p:nvSpPr>
        <p:spPr/>
        <p:txBody>
          <a:bodyPr/>
          <a:lstStyle/>
          <a:p>
            <a:fld id="{71C83A0A-9115-4E9D-BE93-31F9BAEC0AAB}" type="slidenum">
              <a:rPr lang="en-US" smtClean="0"/>
              <a:t>26</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8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Proving Your Case Through Experts</a:t>
            </a:r>
            <a:endParaRPr lang="en-US" sz="48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pic>
        <p:nvPicPr>
          <p:cNvPr id="7170" name="Picture 2" descr="3C's of Effective Expert Testimony">
            <a:extLst>
              <a:ext uri="{FF2B5EF4-FFF2-40B4-BE49-F238E27FC236}">
                <a16:creationId xmlns:a16="http://schemas.microsoft.com/office/drawing/2014/main" id="{6E860797-791D-1756-AC9A-B4989AC3B3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19" r="28248"/>
          <a:stretch/>
        </p:blipFill>
        <p:spPr bwMode="auto">
          <a:xfrm>
            <a:off x="7718657" y="1682513"/>
            <a:ext cx="4244743" cy="493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99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AF2E3D-6397-4674-8BC5-2A708973FE12}"/>
              </a:ext>
            </a:extLst>
          </p:cNvPr>
          <p:cNvSpPr txBox="1"/>
          <p:nvPr/>
        </p:nvSpPr>
        <p:spPr>
          <a:xfrm>
            <a:off x="5029201" y="6096000"/>
            <a:ext cx="4724400" cy="492443"/>
          </a:xfrm>
          <a:prstGeom prst="rect">
            <a:avLst/>
          </a:prstGeom>
          <a:noFill/>
        </p:spPr>
        <p:txBody>
          <a:bodyPr wrap="square" rtlCol="0">
            <a:spAutoFit/>
          </a:bodyPr>
          <a:lstStyle/>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r>
              <a:rPr lang="en-US" sz="2600" b="1" dirty="0">
                <a:solidFill>
                  <a:srgbClr val="1F497D">
                    <a:lumMod val="60000"/>
                    <a:lumOff val="40000"/>
                  </a:srgbClr>
                </a:solidFill>
                <a:latin typeface="Calibri" panose="020F0502020204030204" pitchFamily="34" charset="0"/>
                <a:cs typeface="Calibri" panose="020F0502020204030204" pitchFamily="34" charset="0"/>
              </a:rPr>
              <a:t>Pattern Jury Charge 111.1</a:t>
            </a:r>
            <a:endParaRPr lang="en-US" dirty="0"/>
          </a:p>
        </p:txBody>
      </p:sp>
      <p:sp>
        <p:nvSpPr>
          <p:cNvPr id="2" name="Slide Number Placeholder 1"/>
          <p:cNvSpPr>
            <a:spLocks noGrp="1"/>
          </p:cNvSpPr>
          <p:nvPr>
            <p:ph type="sldNum" sz="quarter" idx="12"/>
          </p:nvPr>
        </p:nvSpPr>
        <p:spPr/>
        <p:txBody>
          <a:bodyPr/>
          <a:lstStyle/>
          <a:p>
            <a:fld id="{71C83A0A-9115-4E9D-BE93-31F9BAEC0AAB}" type="slidenum">
              <a:rPr lang="en-US" smtClean="0"/>
              <a:t>27</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8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Drafting The Jury Charge</a:t>
            </a:r>
            <a:endParaRPr lang="en-US" sz="48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pic>
        <p:nvPicPr>
          <p:cNvPr id="7" name="Picture 6">
            <a:extLst>
              <a:ext uri="{FF2B5EF4-FFF2-40B4-BE49-F238E27FC236}">
                <a16:creationId xmlns:a16="http://schemas.microsoft.com/office/drawing/2014/main" id="{6A775A87-F5A2-4FDB-9892-590ECABA5832}"/>
              </a:ext>
            </a:extLst>
          </p:cNvPr>
          <p:cNvPicPr>
            <a:picLocks noChangeAspect="1"/>
          </p:cNvPicPr>
          <p:nvPr/>
        </p:nvPicPr>
        <p:blipFill>
          <a:blip r:embed="rId3"/>
          <a:stretch>
            <a:fillRect/>
          </a:stretch>
        </p:blipFill>
        <p:spPr>
          <a:xfrm>
            <a:off x="2037837" y="1976756"/>
            <a:ext cx="8116326" cy="3695700"/>
          </a:xfrm>
          <a:prstGeom prst="rect">
            <a:avLst/>
          </a:prstGeom>
          <a:ln w="12700">
            <a:solidFill>
              <a:schemeClr val="tx1"/>
            </a:solidFill>
          </a:ln>
        </p:spPr>
      </p:pic>
    </p:spTree>
    <p:extLst>
      <p:ext uri="{BB962C8B-B14F-4D97-AF65-F5344CB8AC3E}">
        <p14:creationId xmlns:p14="http://schemas.microsoft.com/office/powerpoint/2010/main" val="3774321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AF2E3D-6397-4674-8BC5-2A708973FE12}"/>
              </a:ext>
            </a:extLst>
          </p:cNvPr>
          <p:cNvSpPr txBox="1"/>
          <p:nvPr/>
        </p:nvSpPr>
        <p:spPr>
          <a:xfrm>
            <a:off x="5029201" y="6096000"/>
            <a:ext cx="4724400" cy="492443"/>
          </a:xfrm>
          <a:prstGeom prst="rect">
            <a:avLst/>
          </a:prstGeom>
          <a:noFill/>
        </p:spPr>
        <p:txBody>
          <a:bodyPr wrap="square" rtlCol="0">
            <a:spAutoFit/>
          </a:bodyPr>
          <a:lstStyle/>
          <a:p>
            <a:pPr marL="502920" marR="0" lvl="1" indent="0" algn="l" defTabSz="9144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F497D">
                    <a:lumMod val="60000"/>
                    <a:lumOff val="40000"/>
                  </a:srgbClr>
                </a:solidFill>
                <a:effectLst/>
                <a:uLnTx/>
                <a:uFillTx/>
                <a:latin typeface="Calibri" panose="020F0502020204030204" pitchFamily="34" charset="0"/>
                <a:ea typeface="+mn-ea"/>
                <a:cs typeface="Calibri" panose="020F0502020204030204" pitchFamily="34" charset="0"/>
              </a:rPr>
              <a:t>	</a:t>
            </a:r>
            <a:r>
              <a:rPr lang="en-US" sz="2600" b="1" dirty="0">
                <a:solidFill>
                  <a:srgbClr val="1F497D">
                    <a:lumMod val="60000"/>
                    <a:lumOff val="40000"/>
                  </a:srgbClr>
                </a:solidFill>
                <a:latin typeface="Calibri" panose="020F0502020204030204" pitchFamily="34" charset="0"/>
                <a:cs typeface="Calibri" panose="020F0502020204030204" pitchFamily="34" charset="0"/>
              </a:rPr>
              <a:t>Pattern Jury Charge 111.1</a:t>
            </a:r>
            <a:endParaRPr lang="en-US" dirty="0"/>
          </a:p>
        </p:txBody>
      </p:sp>
      <p:sp>
        <p:nvSpPr>
          <p:cNvPr id="2" name="Slide Number Placeholder 1"/>
          <p:cNvSpPr>
            <a:spLocks noGrp="1"/>
          </p:cNvSpPr>
          <p:nvPr>
            <p:ph type="sldNum" sz="quarter" idx="12"/>
          </p:nvPr>
        </p:nvSpPr>
        <p:spPr/>
        <p:txBody>
          <a:bodyPr/>
          <a:lstStyle/>
          <a:p>
            <a:fld id="{71C83A0A-9115-4E9D-BE93-31F9BAEC0AAB}" type="slidenum">
              <a:rPr lang="en-US" smtClean="0"/>
              <a:t>28</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8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Drafting The Jury Charge</a:t>
            </a:r>
            <a:endParaRPr lang="en-US" sz="48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99F3C9C-CB1B-4E7C-949E-B2D38E134B19}"/>
              </a:ext>
            </a:extLst>
          </p:cNvPr>
          <p:cNvPicPr>
            <a:picLocks noChangeAspect="1"/>
          </p:cNvPicPr>
          <p:nvPr/>
        </p:nvPicPr>
        <p:blipFill rotWithShape="1">
          <a:blip r:embed="rId3"/>
          <a:srcRect l="6772" r="8244"/>
          <a:stretch/>
        </p:blipFill>
        <p:spPr>
          <a:xfrm>
            <a:off x="2286000" y="1752600"/>
            <a:ext cx="7239001" cy="4306857"/>
          </a:xfrm>
          <a:prstGeom prst="rect">
            <a:avLst/>
          </a:prstGeom>
          <a:ln w="12700">
            <a:solidFill>
              <a:schemeClr val="tx1"/>
            </a:solidFill>
          </a:ln>
        </p:spPr>
      </p:pic>
    </p:spTree>
    <p:extLst>
      <p:ext uri="{BB962C8B-B14F-4D97-AF65-F5344CB8AC3E}">
        <p14:creationId xmlns:p14="http://schemas.microsoft.com/office/powerpoint/2010/main" val="2818026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23E48"/>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EF9EB5-289B-4FEB-9181-6A1871C8CFE4}"/>
              </a:ext>
            </a:extLst>
          </p:cNvPr>
          <p:cNvGrpSpPr/>
          <p:nvPr/>
        </p:nvGrpSpPr>
        <p:grpSpPr>
          <a:xfrm>
            <a:off x="10427208" y="5772038"/>
            <a:ext cx="1660016" cy="952611"/>
            <a:chOff x="10427208" y="5772038"/>
            <a:chExt cx="1660016" cy="952611"/>
          </a:xfrm>
        </p:grpSpPr>
        <p:pic>
          <p:nvPicPr>
            <p:cNvPr id="5" name="Picture 4">
              <a:extLst>
                <a:ext uri="{FF2B5EF4-FFF2-40B4-BE49-F238E27FC236}">
                  <a16:creationId xmlns:a16="http://schemas.microsoft.com/office/drawing/2014/main" id="{5CF1984A-3E06-48C5-A95C-007DF4609F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8449" y="5775848"/>
              <a:ext cx="1628775" cy="948801"/>
            </a:xfrm>
            <a:prstGeom prst="rect">
              <a:avLst/>
            </a:prstGeom>
          </p:spPr>
        </p:pic>
        <p:sp>
          <p:nvSpPr>
            <p:cNvPr id="10" name="Rectangle 9">
              <a:extLst>
                <a:ext uri="{FF2B5EF4-FFF2-40B4-BE49-F238E27FC236}">
                  <a16:creationId xmlns:a16="http://schemas.microsoft.com/office/drawing/2014/main" id="{F63668A6-E664-4BC9-B493-1AC1FB2DD739}"/>
                </a:ext>
              </a:extLst>
            </p:cNvPr>
            <p:cNvSpPr/>
            <p:nvPr/>
          </p:nvSpPr>
          <p:spPr>
            <a:xfrm>
              <a:off x="10427208" y="5772038"/>
              <a:ext cx="45719" cy="948801"/>
            </a:xfrm>
            <a:prstGeom prst="rect">
              <a:avLst/>
            </a:prstGeom>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Title 1">
            <a:extLst>
              <a:ext uri="{FF2B5EF4-FFF2-40B4-BE49-F238E27FC236}">
                <a16:creationId xmlns:a16="http://schemas.microsoft.com/office/drawing/2014/main" id="{25AA1DBB-1F52-4662-820C-64E14CFE40D1}"/>
              </a:ext>
            </a:extLst>
          </p:cNvPr>
          <p:cNvSpPr txBox="1">
            <a:spLocks/>
          </p:cNvSpPr>
          <p:nvPr/>
        </p:nvSpPr>
        <p:spPr>
          <a:xfrm>
            <a:off x="0" y="304800"/>
            <a:ext cx="12192000" cy="948801"/>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1" u="none" strike="noStrike" kern="1200" cap="all" spc="150" normalizeH="0" baseline="0" noProof="0" dirty="0">
                <a:ln>
                  <a:noFill/>
                </a:ln>
                <a:solidFill>
                  <a:sysClr val="window" lastClr="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Presented By:</a:t>
            </a:r>
            <a:endParaRPr kumimoji="0" lang="en-US" sz="4800" b="0" i="0" u="none" strike="noStrike" kern="1200" cap="all" spc="150" normalizeH="0" baseline="0" noProof="0" dirty="0">
              <a:ln>
                <a:noFill/>
              </a:ln>
              <a:solidFill>
                <a:srgbClr val="FFC000"/>
              </a:solidFill>
              <a:effectLst/>
              <a:uLnTx/>
              <a:uFillTx/>
              <a:latin typeface="Franklin Gothic Medium"/>
              <a:ea typeface="+mj-ea"/>
              <a:cs typeface="+mj-cs"/>
            </a:endParaRPr>
          </a:p>
        </p:txBody>
      </p:sp>
      <p:sp>
        <p:nvSpPr>
          <p:cNvPr id="15" name="Subtitle 3">
            <a:extLst>
              <a:ext uri="{FF2B5EF4-FFF2-40B4-BE49-F238E27FC236}">
                <a16:creationId xmlns:a16="http://schemas.microsoft.com/office/drawing/2014/main" id="{2E62AAA3-21C2-4B38-88F4-8EB3DE5E26C2}"/>
              </a:ext>
            </a:extLst>
          </p:cNvPr>
          <p:cNvSpPr txBox="1">
            <a:spLocks/>
          </p:cNvSpPr>
          <p:nvPr/>
        </p:nvSpPr>
        <p:spPr>
          <a:xfrm>
            <a:off x="0" y="1828800"/>
            <a:ext cx="12192000" cy="2590800"/>
          </a:xfrm>
          <a:prstGeom prst="rect">
            <a:avLst/>
          </a:prstGeom>
        </p:spPr>
        <p:txBody>
          <a:bodyPr vert="horz" numCol="1">
            <a:normAutofit lnSpcReduction="1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sz="3600" dirty="0">
                <a:solidFill>
                  <a:srgbClr val="ABAE22"/>
                </a:solidFill>
                <a:latin typeface="Calibri" panose="020F0502020204030204" pitchFamily="34" charset="0"/>
                <a:cs typeface="Calibri" panose="020F0502020204030204" pitchFamily="34" charset="0"/>
              </a:rPr>
              <a:t>Michael K. Hurst</a:t>
            </a:r>
          </a:p>
          <a:p>
            <a:r>
              <a:rPr lang="en-US" sz="3600" dirty="0">
                <a:solidFill>
                  <a:schemeClr val="bg1"/>
                </a:solidFill>
                <a:latin typeface="Calibri" panose="020F0502020204030204" pitchFamily="34" charset="0"/>
                <a:cs typeface="Calibri" panose="020F0502020204030204" pitchFamily="34" charset="0"/>
              </a:rPr>
              <a:t>mhurst@lynnllp.com</a:t>
            </a:r>
          </a:p>
          <a:p>
            <a:r>
              <a:rPr lang="en-US" sz="3600" dirty="0">
                <a:solidFill>
                  <a:srgbClr val="ABAE22"/>
                </a:solidFill>
                <a:latin typeface="Calibri" panose="020F0502020204030204" pitchFamily="34" charset="0"/>
                <a:cs typeface="Calibri" panose="020F0502020204030204" pitchFamily="34" charset="0"/>
              </a:rPr>
              <a:t>YAMAN DESAI</a:t>
            </a:r>
          </a:p>
          <a:p>
            <a:r>
              <a:rPr lang="en-US" sz="3600" dirty="0">
                <a:solidFill>
                  <a:schemeClr val="bg1"/>
                </a:solidFill>
                <a:latin typeface="Calibri" panose="020F0502020204030204" pitchFamily="34" charset="0"/>
                <a:cs typeface="Calibri" panose="020F0502020204030204" pitchFamily="34" charset="0"/>
              </a:rPr>
              <a:t>ydesai@lynnllp.com</a:t>
            </a:r>
          </a:p>
        </p:txBody>
      </p:sp>
    </p:spTree>
    <p:extLst>
      <p:ext uri="{BB962C8B-B14F-4D97-AF65-F5344CB8AC3E}">
        <p14:creationId xmlns:p14="http://schemas.microsoft.com/office/powerpoint/2010/main" val="18782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AF2E3D-6397-4674-8BC5-2A708973FE12}"/>
              </a:ext>
            </a:extLst>
          </p:cNvPr>
          <p:cNvSpPr txBox="1"/>
          <p:nvPr/>
        </p:nvSpPr>
        <p:spPr>
          <a:xfrm>
            <a:off x="609600" y="1719072"/>
            <a:ext cx="6477000" cy="4407408"/>
          </a:xfrm>
          <a:prstGeom prst="rect">
            <a:avLst/>
          </a:prstGeom>
        </p:spPr>
        <p:txBody>
          <a:bodyPr vert="horz" lIns="91440" tIns="45720" rIns="91440" bIns="45720" rtlCol="0">
            <a:normAutofit/>
          </a:bodyPr>
          <a:lstStyle/>
          <a:p>
            <a:pPr marL="457200" indent="-457200">
              <a:spcBef>
                <a:spcPct val="20000"/>
              </a:spcBef>
              <a:buFont typeface="Arial" panose="020B0604020202020204" pitchFamily="34" charset="0"/>
              <a:buChar char="•"/>
            </a:pPr>
            <a:r>
              <a:rPr lang="en-US" sz="2800" b="1" dirty="0">
                <a:solidFill>
                  <a:schemeClr val="tx2"/>
                </a:solidFill>
                <a:effectLst>
                  <a:outerShdw blurRad="38100" dist="38100" dir="2700000" algn="tl">
                    <a:srgbClr val="000000">
                      <a:alpha val="43137"/>
                    </a:srgbClr>
                  </a:outerShdw>
                </a:effectLst>
                <a:latin typeface="Calibri" panose="020F0502020204030204" pitchFamily="34" charset="0"/>
              </a:rPr>
              <a:t>Common Traps and Battlegrounds</a:t>
            </a:r>
          </a:p>
          <a:p>
            <a:pPr marL="457200" indent="-457200">
              <a:spcBef>
                <a:spcPct val="20000"/>
              </a:spcBef>
              <a:buFont typeface="Arial" panose="020B0604020202020204" pitchFamily="34" charset="0"/>
              <a:buChar char="•"/>
            </a:pPr>
            <a:endParaRPr lang="en-US" sz="2800" b="1" dirty="0">
              <a:solidFill>
                <a:schemeClr val="tx2"/>
              </a:solidFill>
              <a:effectLst>
                <a:outerShdw blurRad="38100" dist="38100" dir="2700000" algn="tl">
                  <a:srgbClr val="000000">
                    <a:alpha val="43137"/>
                  </a:srgbClr>
                </a:outerShdw>
              </a:effectLst>
              <a:latin typeface="Calibri" panose="020F0502020204030204" pitchFamily="34" charset="0"/>
            </a:endParaRPr>
          </a:p>
          <a:p>
            <a:pPr marL="457200" indent="-457200">
              <a:spcBef>
                <a:spcPct val="20000"/>
              </a:spcBef>
              <a:buFont typeface="Arial" panose="020B0604020202020204" pitchFamily="34" charset="0"/>
              <a:buChar char="•"/>
            </a:pPr>
            <a:r>
              <a:rPr lang="en-US" sz="2800" b="1" dirty="0">
                <a:solidFill>
                  <a:schemeClr val="tx2"/>
                </a:solidFill>
                <a:effectLst>
                  <a:outerShdw blurRad="38100" dist="38100" dir="2700000" algn="tl">
                    <a:srgbClr val="000000">
                      <a:alpha val="43137"/>
                    </a:srgbClr>
                  </a:outerShdw>
                </a:effectLst>
                <a:latin typeface="Calibri" panose="020F0502020204030204" pitchFamily="34" charset="0"/>
              </a:rPr>
              <a:t>Rapidly Evolving</a:t>
            </a:r>
          </a:p>
          <a:p>
            <a:pPr marL="457200" indent="-457200">
              <a:spcBef>
                <a:spcPct val="20000"/>
              </a:spcBef>
              <a:buFont typeface="Arial" panose="020B0604020202020204" pitchFamily="34" charset="0"/>
              <a:buChar char="•"/>
            </a:pPr>
            <a:endParaRPr lang="en-US" sz="2800" b="1" dirty="0">
              <a:solidFill>
                <a:schemeClr val="tx2"/>
              </a:solidFill>
              <a:effectLst>
                <a:outerShdw blurRad="38100" dist="38100" dir="2700000" algn="tl">
                  <a:srgbClr val="000000">
                    <a:alpha val="43137"/>
                  </a:srgbClr>
                </a:outerShdw>
              </a:effectLst>
              <a:latin typeface="Calibri" panose="020F0502020204030204" pitchFamily="34" charset="0"/>
            </a:endParaRPr>
          </a:p>
          <a:p>
            <a:pPr>
              <a:spcBef>
                <a:spcPct val="20000"/>
              </a:spcBef>
            </a:pPr>
            <a:endParaRPr lang="en-US" sz="2800" dirty="0">
              <a:solidFill>
                <a:schemeClr val="tx2"/>
              </a:solidFill>
              <a:latin typeface="Calibri" panose="020F0502020204030204" pitchFamily="34" charset="0"/>
            </a:endParaRPr>
          </a:p>
        </p:txBody>
      </p:sp>
      <p:sp>
        <p:nvSpPr>
          <p:cNvPr id="2" name="Slide Number Placeholder 1"/>
          <p:cNvSpPr>
            <a:spLocks noGrp="1"/>
          </p:cNvSpPr>
          <p:nvPr>
            <p:ph type="sldNum" sz="quarter" idx="12"/>
          </p:nvPr>
        </p:nvSpPr>
        <p:spPr>
          <a:xfrm>
            <a:off x="10979573" y="6355080"/>
            <a:ext cx="777288" cy="274320"/>
          </a:xfrm>
        </p:spPr>
        <p:txBody>
          <a:bodyPr vert="horz" lIns="91440" tIns="45720" rIns="91440" bIns="45720" rtlCol="0" anchor="ctr">
            <a:normAutofit/>
          </a:bodyPr>
          <a:lstStyle/>
          <a:p>
            <a:pPr>
              <a:spcAft>
                <a:spcPts val="600"/>
              </a:spcAft>
            </a:pPr>
            <a:fld id="{71C83A0A-9115-4E9D-BE93-31F9BAEC0AAB}" type="slidenum">
              <a:rPr lang="en-US" smtClean="0"/>
              <a:pPr>
                <a:spcAft>
                  <a:spcPts val="600"/>
                </a:spcAft>
              </a:pPr>
              <a:t>3</a:t>
            </a:fld>
            <a:endParaRPr lang="en-US"/>
          </a:p>
        </p:txBody>
      </p:sp>
      <p:sp>
        <p:nvSpPr>
          <p:cNvPr id="3" name="Title 2"/>
          <p:cNvSpPr>
            <a:spLocks noGrp="1"/>
          </p:cNvSpPr>
          <p:nvPr>
            <p:ph type="title"/>
          </p:nvPr>
        </p:nvSpPr>
        <p:spPr>
          <a:xfrm>
            <a:off x="508000" y="355847"/>
            <a:ext cx="11175013" cy="1054394"/>
          </a:xfrm>
        </p:spPr>
        <p:txBody>
          <a:bodyPr vert="horz" lIns="91440" tIns="45720" rIns="91440" bIns="45720" rtlCol="0" anchor="ctr">
            <a:normAutofit/>
          </a:bodyPr>
          <a:lstStyle/>
          <a:p>
            <a:r>
              <a:rPr lang="en-US" b="1" kern="1200" cap="all" spc="200" baseline="0">
                <a:ln>
                  <a:noFill/>
                </a:ln>
                <a:effectLst/>
                <a:latin typeface="Calibri" panose="020F0502020204030204" pitchFamily="34" charset="0"/>
                <a:ea typeface="+mj-ea"/>
                <a:cs typeface="+mj-cs"/>
              </a:rPr>
              <a:t>Litigating Trade Secrets in Texas Courts</a:t>
            </a:r>
          </a:p>
        </p:txBody>
      </p:sp>
      <p:pic>
        <p:nvPicPr>
          <p:cNvPr id="10" name="Picture 9" descr="A person walking in a large group of metal trap&#10;&#10;Description automatically generated">
            <a:extLst>
              <a:ext uri="{FF2B5EF4-FFF2-40B4-BE49-F238E27FC236}">
                <a16:creationId xmlns:a16="http://schemas.microsoft.com/office/drawing/2014/main" id="{F9480946-0021-8614-0E67-9F123F4549ED}"/>
              </a:ext>
            </a:extLst>
          </p:cNvPr>
          <p:cNvPicPr>
            <a:picLocks noChangeAspect="1"/>
          </p:cNvPicPr>
          <p:nvPr/>
        </p:nvPicPr>
        <p:blipFill rotWithShape="1">
          <a:blip r:embed="rId3">
            <a:extLst>
              <a:ext uri="{28A0092B-C50C-407E-A947-70E740481C1C}">
                <a14:useLocalDpi xmlns:a14="http://schemas.microsoft.com/office/drawing/2010/main" val="0"/>
              </a:ext>
            </a:extLst>
          </a:blip>
          <a:srcRect b="26667"/>
          <a:stretch/>
        </p:blipFill>
        <p:spPr>
          <a:xfrm>
            <a:off x="6553200" y="1742604"/>
            <a:ext cx="4871646" cy="2140056"/>
          </a:xfrm>
          <a:prstGeom prst="rect">
            <a:avLst/>
          </a:prstGeom>
        </p:spPr>
      </p:pic>
      <p:pic>
        <p:nvPicPr>
          <p:cNvPr id="5" name="Picture 4" descr="A person holding a device in his hands&#10;&#10;Description automatically generated">
            <a:extLst>
              <a:ext uri="{FF2B5EF4-FFF2-40B4-BE49-F238E27FC236}">
                <a16:creationId xmlns:a16="http://schemas.microsoft.com/office/drawing/2014/main" id="{7A0473E1-2E06-9422-A670-53EA004F8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4026779"/>
            <a:ext cx="3234054" cy="2244433"/>
          </a:xfrm>
          <a:prstGeom prst="rect">
            <a:avLst/>
          </a:prstGeom>
        </p:spPr>
      </p:pic>
    </p:spTree>
    <p:extLst>
      <p:ext uri="{BB962C8B-B14F-4D97-AF65-F5344CB8AC3E}">
        <p14:creationId xmlns:p14="http://schemas.microsoft.com/office/powerpoint/2010/main" val="83492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AF2E3D-6397-4674-8BC5-2A708973FE12}"/>
              </a:ext>
            </a:extLst>
          </p:cNvPr>
          <p:cNvSpPr txBox="1"/>
          <p:nvPr/>
        </p:nvSpPr>
        <p:spPr>
          <a:xfrm>
            <a:off x="609600" y="1719072"/>
            <a:ext cx="6477000" cy="4407408"/>
          </a:xfrm>
          <a:prstGeom prst="rect">
            <a:avLst/>
          </a:prstGeom>
        </p:spPr>
        <p:txBody>
          <a:bodyPr vert="horz" lIns="91440" tIns="45720" rIns="91440" bIns="45720" rtlCol="0">
            <a:normAutofit/>
          </a:bodyPr>
          <a:lstStyle/>
          <a:p>
            <a:pPr marL="457200" indent="-457200">
              <a:spcBef>
                <a:spcPct val="20000"/>
              </a:spcBef>
              <a:buFont typeface="Arial" panose="020B0604020202020204" pitchFamily="34" charset="0"/>
              <a:buChar char="•"/>
            </a:pPr>
            <a:r>
              <a:rPr lang="en-US" sz="2800" b="1" dirty="0">
                <a:solidFill>
                  <a:schemeClr val="tx2"/>
                </a:solidFill>
                <a:effectLst>
                  <a:outerShdw blurRad="38100" dist="38100" dir="2700000" algn="tl">
                    <a:srgbClr val="000000">
                      <a:alpha val="43137"/>
                    </a:srgbClr>
                  </a:outerShdw>
                </a:effectLst>
                <a:latin typeface="Calibri" panose="020F0502020204030204" pitchFamily="34" charset="0"/>
              </a:rPr>
              <a:t>Common Traps and Battlegrounds</a:t>
            </a:r>
          </a:p>
          <a:p>
            <a:pPr marL="457200" indent="-457200">
              <a:spcBef>
                <a:spcPct val="20000"/>
              </a:spcBef>
              <a:buFont typeface="Arial" panose="020B0604020202020204" pitchFamily="34" charset="0"/>
              <a:buChar char="•"/>
            </a:pPr>
            <a:endParaRPr lang="en-US" sz="2800" b="1" dirty="0">
              <a:solidFill>
                <a:schemeClr val="tx2"/>
              </a:solidFill>
              <a:effectLst>
                <a:outerShdw blurRad="38100" dist="38100" dir="2700000" algn="tl">
                  <a:srgbClr val="000000">
                    <a:alpha val="43137"/>
                  </a:srgbClr>
                </a:outerShdw>
              </a:effectLst>
              <a:latin typeface="Calibri" panose="020F0502020204030204" pitchFamily="34" charset="0"/>
            </a:endParaRPr>
          </a:p>
          <a:p>
            <a:pPr marL="457200" indent="-457200">
              <a:spcBef>
                <a:spcPct val="20000"/>
              </a:spcBef>
              <a:buFont typeface="Arial" panose="020B0604020202020204" pitchFamily="34" charset="0"/>
              <a:buChar char="•"/>
            </a:pPr>
            <a:r>
              <a:rPr lang="en-US" sz="2800" b="1" dirty="0">
                <a:solidFill>
                  <a:schemeClr val="tx2"/>
                </a:solidFill>
                <a:effectLst>
                  <a:outerShdw blurRad="38100" dist="38100" dir="2700000" algn="tl">
                    <a:srgbClr val="000000">
                      <a:alpha val="43137"/>
                    </a:srgbClr>
                  </a:outerShdw>
                </a:effectLst>
                <a:latin typeface="Calibri" panose="020F0502020204030204" pitchFamily="34" charset="0"/>
              </a:rPr>
              <a:t>Rapidly Evolving</a:t>
            </a:r>
          </a:p>
          <a:p>
            <a:pPr marL="457200" indent="-457200">
              <a:spcBef>
                <a:spcPct val="20000"/>
              </a:spcBef>
              <a:buFont typeface="Arial" panose="020B0604020202020204" pitchFamily="34" charset="0"/>
              <a:buChar char="•"/>
            </a:pPr>
            <a:endParaRPr lang="en-US" sz="2800" b="1" dirty="0">
              <a:solidFill>
                <a:schemeClr val="tx2"/>
              </a:solidFill>
              <a:effectLst>
                <a:outerShdw blurRad="38100" dist="38100" dir="2700000" algn="tl">
                  <a:srgbClr val="000000">
                    <a:alpha val="43137"/>
                  </a:srgbClr>
                </a:outerShdw>
              </a:effectLst>
              <a:latin typeface="Calibri" panose="020F0502020204030204" pitchFamily="34" charset="0"/>
            </a:endParaRPr>
          </a:p>
          <a:p>
            <a:pPr marL="457200" indent="-457200">
              <a:spcBef>
                <a:spcPct val="20000"/>
              </a:spcBef>
              <a:buFont typeface="Arial" panose="020B0604020202020204" pitchFamily="34" charset="0"/>
              <a:buChar char="•"/>
            </a:pPr>
            <a:r>
              <a:rPr lang="en-US" sz="2800" b="1" dirty="0">
                <a:solidFill>
                  <a:schemeClr val="tx2"/>
                </a:solidFill>
                <a:effectLst>
                  <a:outerShdw blurRad="38100" dist="38100" dir="2700000" algn="tl">
                    <a:srgbClr val="000000">
                      <a:alpha val="43137"/>
                    </a:srgbClr>
                  </a:outerShdw>
                </a:effectLst>
                <a:latin typeface="Calibri" panose="020F0502020204030204" pitchFamily="34" charset="0"/>
              </a:rPr>
              <a:t>Protecting Trade Secrets </a:t>
            </a:r>
          </a:p>
          <a:p>
            <a:pPr marL="457200">
              <a:spcBef>
                <a:spcPct val="20000"/>
              </a:spcBef>
            </a:pPr>
            <a:r>
              <a:rPr lang="en-US" sz="2800" b="1" dirty="0">
                <a:solidFill>
                  <a:schemeClr val="tx2"/>
                </a:solidFill>
                <a:effectLst>
                  <a:outerShdw blurRad="38100" dist="38100" dir="2700000" algn="tl">
                    <a:srgbClr val="000000">
                      <a:alpha val="43137"/>
                    </a:srgbClr>
                  </a:outerShdw>
                </a:effectLst>
                <a:latin typeface="Calibri" panose="020F0502020204030204" pitchFamily="34" charset="0"/>
              </a:rPr>
              <a:t>in an Uncertain Economy</a:t>
            </a:r>
          </a:p>
          <a:p>
            <a:pPr>
              <a:spcBef>
                <a:spcPct val="20000"/>
              </a:spcBef>
            </a:pPr>
            <a:endParaRPr lang="en-US" sz="2800" b="1" dirty="0">
              <a:solidFill>
                <a:schemeClr val="tx2"/>
              </a:solidFill>
              <a:effectLst>
                <a:outerShdw blurRad="38100" dist="38100" dir="2700000" algn="tl">
                  <a:srgbClr val="000000">
                    <a:alpha val="43137"/>
                  </a:srgbClr>
                </a:outerShdw>
              </a:effectLst>
              <a:latin typeface="Calibri" panose="020F0502020204030204" pitchFamily="34" charset="0"/>
            </a:endParaRPr>
          </a:p>
          <a:p>
            <a:pPr>
              <a:spcBef>
                <a:spcPct val="20000"/>
              </a:spcBef>
            </a:pPr>
            <a:endParaRPr lang="en-US" sz="2800" dirty="0">
              <a:solidFill>
                <a:schemeClr val="tx2"/>
              </a:solidFill>
              <a:latin typeface="Calibri" panose="020F0502020204030204" pitchFamily="34" charset="0"/>
            </a:endParaRPr>
          </a:p>
        </p:txBody>
      </p:sp>
      <p:sp>
        <p:nvSpPr>
          <p:cNvPr id="2" name="Slide Number Placeholder 1"/>
          <p:cNvSpPr>
            <a:spLocks noGrp="1"/>
          </p:cNvSpPr>
          <p:nvPr>
            <p:ph type="sldNum" sz="quarter" idx="12"/>
          </p:nvPr>
        </p:nvSpPr>
        <p:spPr>
          <a:xfrm>
            <a:off x="10979573" y="6355080"/>
            <a:ext cx="777288" cy="274320"/>
          </a:xfrm>
        </p:spPr>
        <p:txBody>
          <a:bodyPr vert="horz" lIns="91440" tIns="45720" rIns="91440" bIns="45720" rtlCol="0" anchor="ctr">
            <a:normAutofit/>
          </a:bodyPr>
          <a:lstStyle/>
          <a:p>
            <a:pPr>
              <a:spcAft>
                <a:spcPts val="600"/>
              </a:spcAft>
            </a:pPr>
            <a:fld id="{71C83A0A-9115-4E9D-BE93-31F9BAEC0AAB}" type="slidenum">
              <a:rPr lang="en-US" smtClean="0"/>
              <a:pPr>
                <a:spcAft>
                  <a:spcPts val="600"/>
                </a:spcAft>
              </a:pPr>
              <a:t>4</a:t>
            </a:fld>
            <a:endParaRPr lang="en-US"/>
          </a:p>
        </p:txBody>
      </p:sp>
      <p:sp>
        <p:nvSpPr>
          <p:cNvPr id="3" name="Title 2"/>
          <p:cNvSpPr>
            <a:spLocks noGrp="1"/>
          </p:cNvSpPr>
          <p:nvPr>
            <p:ph type="title"/>
          </p:nvPr>
        </p:nvSpPr>
        <p:spPr>
          <a:xfrm>
            <a:off x="508000" y="355847"/>
            <a:ext cx="11175013" cy="1054394"/>
          </a:xfrm>
        </p:spPr>
        <p:txBody>
          <a:bodyPr vert="horz" lIns="91440" tIns="45720" rIns="91440" bIns="45720" rtlCol="0" anchor="ctr">
            <a:normAutofit/>
          </a:bodyPr>
          <a:lstStyle/>
          <a:p>
            <a:r>
              <a:rPr lang="en-US" b="1" kern="1200" cap="all" spc="200" baseline="0">
                <a:ln>
                  <a:noFill/>
                </a:ln>
                <a:effectLst/>
                <a:latin typeface="Calibri" panose="020F0502020204030204" pitchFamily="34" charset="0"/>
                <a:ea typeface="+mj-ea"/>
                <a:cs typeface="+mj-cs"/>
              </a:rPr>
              <a:t>Litigating Trade Secrets in Texas Courts</a:t>
            </a:r>
          </a:p>
        </p:txBody>
      </p:sp>
      <p:pic>
        <p:nvPicPr>
          <p:cNvPr id="10" name="Picture 9" descr="A person walking in a large group of metal trap&#10;&#10;Description automatically generated">
            <a:extLst>
              <a:ext uri="{FF2B5EF4-FFF2-40B4-BE49-F238E27FC236}">
                <a16:creationId xmlns:a16="http://schemas.microsoft.com/office/drawing/2014/main" id="{F9480946-0021-8614-0E67-9F123F4549ED}"/>
              </a:ext>
            </a:extLst>
          </p:cNvPr>
          <p:cNvPicPr>
            <a:picLocks noChangeAspect="1"/>
          </p:cNvPicPr>
          <p:nvPr/>
        </p:nvPicPr>
        <p:blipFill rotWithShape="1">
          <a:blip r:embed="rId3">
            <a:extLst>
              <a:ext uri="{28A0092B-C50C-407E-A947-70E740481C1C}">
                <a14:useLocalDpi xmlns:a14="http://schemas.microsoft.com/office/drawing/2010/main" val="0"/>
              </a:ext>
            </a:extLst>
          </a:blip>
          <a:srcRect b="26667"/>
          <a:stretch/>
        </p:blipFill>
        <p:spPr>
          <a:xfrm>
            <a:off x="6553200" y="1742604"/>
            <a:ext cx="4871646" cy="2140056"/>
          </a:xfrm>
          <a:prstGeom prst="rect">
            <a:avLst/>
          </a:prstGeom>
        </p:spPr>
      </p:pic>
      <p:pic>
        <p:nvPicPr>
          <p:cNvPr id="5" name="Picture 4" descr="A person holding a device in his hands&#10;&#10;Description automatically generated">
            <a:extLst>
              <a:ext uri="{FF2B5EF4-FFF2-40B4-BE49-F238E27FC236}">
                <a16:creationId xmlns:a16="http://schemas.microsoft.com/office/drawing/2014/main" id="{7A0473E1-2E06-9422-A670-53EA004F8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4026779"/>
            <a:ext cx="3234054" cy="2244433"/>
          </a:xfrm>
          <a:prstGeom prst="rect">
            <a:avLst/>
          </a:prstGeom>
        </p:spPr>
      </p:pic>
      <p:pic>
        <p:nvPicPr>
          <p:cNvPr id="7" name="Picture 6" descr="A padlock on a keyboard&#10;&#10;Description automatically generated">
            <a:extLst>
              <a:ext uri="{FF2B5EF4-FFF2-40B4-BE49-F238E27FC236}">
                <a16:creationId xmlns:a16="http://schemas.microsoft.com/office/drawing/2014/main" id="{FB958774-30E7-E76C-C89B-59ABCE9875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4026779"/>
            <a:ext cx="3376302" cy="2140056"/>
          </a:xfrm>
          <a:prstGeom prst="rect">
            <a:avLst/>
          </a:prstGeom>
        </p:spPr>
      </p:pic>
    </p:spTree>
    <p:extLst>
      <p:ext uri="{BB962C8B-B14F-4D97-AF65-F5344CB8AC3E}">
        <p14:creationId xmlns:p14="http://schemas.microsoft.com/office/powerpoint/2010/main" val="102688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5</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Litigating Trade Secrets in Texas Courts:</a:t>
            </a:r>
            <a:b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br>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The Advent of TUTSA</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685800" y="2162282"/>
            <a:ext cx="10820400" cy="4062651"/>
          </a:xfrm>
          <a:prstGeom prst="rect">
            <a:avLst/>
          </a:prstGeom>
          <a:noFill/>
        </p:spPr>
        <p:txBody>
          <a:bodyPr wrap="square" rtlCol="0">
            <a:spAutoFit/>
          </a:bodyPr>
          <a:lstStyle/>
          <a:p>
            <a:pPr marL="857250" indent="-857250">
              <a:buFont typeface="Arial" panose="020B0604020202020204" pitchFamily="34" charset="0"/>
              <a:buChar cha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Prior common law created differing approaches among courts</a:t>
            </a:r>
          </a:p>
          <a:p>
            <a:pPr marL="857250" indent="-857250">
              <a:buFont typeface="Arial" panose="020B0604020202020204" pitchFamily="34" charset="0"/>
              <a:buChar char="•"/>
            </a:pPr>
            <a:endPar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857250" indent="-857250">
              <a:buFont typeface="Arial" panose="020B0604020202020204" pitchFamily="34" charset="0"/>
              <a:buChar cha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TUTSA provided stability and consistency</a:t>
            </a:r>
          </a:p>
          <a:p>
            <a:pPr marL="857250" indent="-857250">
              <a:buFont typeface="Arial" panose="020B0604020202020204" pitchFamily="34" charset="0"/>
              <a:buChar char="•"/>
            </a:pPr>
            <a:endParaRPr lang="en-US" sz="4000" b="1" dirty="0">
              <a:latin typeface="Calibri" panose="020F0502020204030204" pitchFamily="34" charset="0"/>
              <a:cs typeface="Calibri" panose="020F0502020204030204" pitchFamily="34" charset="0"/>
            </a:endParaRPr>
          </a:p>
          <a:p>
            <a:pPr marL="857250" indent="-857250">
              <a:buFont typeface="Arial" panose="020B0604020202020204" pitchFamily="34" charset="0"/>
              <a:buChar cha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Pre-TUTSA cases still important</a:t>
            </a:r>
          </a:p>
          <a:p>
            <a:pPr marL="342900" indent="-342900">
              <a:buAutoNum type="arabicParenR"/>
            </a:pPr>
            <a:endParaRPr lang="en-US" dirty="0"/>
          </a:p>
        </p:txBody>
      </p:sp>
    </p:spTree>
    <p:extLst>
      <p:ext uri="{BB962C8B-B14F-4D97-AF65-F5344CB8AC3E}">
        <p14:creationId xmlns:p14="http://schemas.microsoft.com/office/powerpoint/2010/main" val="298014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6</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8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Distinctions between TUTSA and DTSA</a:t>
            </a:r>
            <a:endParaRPr lang="en-US" sz="48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graphicFrame>
        <p:nvGraphicFramePr>
          <p:cNvPr id="4" name="Table 4">
            <a:extLst>
              <a:ext uri="{FF2B5EF4-FFF2-40B4-BE49-F238E27FC236}">
                <a16:creationId xmlns:a16="http://schemas.microsoft.com/office/drawing/2014/main" id="{AB0B6B49-A363-4811-A934-2FEB5C23A13A}"/>
              </a:ext>
            </a:extLst>
          </p:cNvPr>
          <p:cNvGraphicFramePr>
            <a:graphicFrameLocks noGrp="1"/>
          </p:cNvGraphicFramePr>
          <p:nvPr>
            <p:extLst>
              <p:ext uri="{D42A27DB-BD31-4B8C-83A1-F6EECF244321}">
                <p14:modId xmlns:p14="http://schemas.microsoft.com/office/powerpoint/2010/main" val="287319065"/>
              </p:ext>
            </p:extLst>
          </p:nvPr>
        </p:nvGraphicFramePr>
        <p:xfrm>
          <a:off x="228600" y="1676400"/>
          <a:ext cx="11734800" cy="5016765"/>
        </p:xfrm>
        <a:graphic>
          <a:graphicData uri="http://schemas.openxmlformats.org/drawingml/2006/table">
            <a:tbl>
              <a:tblPr firstRow="1" bandRow="1">
                <a:tableStyleId>{5C22544A-7EE6-4342-B048-85BDC9FD1C3A}</a:tableStyleId>
              </a:tblPr>
              <a:tblGrid>
                <a:gridCol w="5867400">
                  <a:extLst>
                    <a:ext uri="{9D8B030D-6E8A-4147-A177-3AD203B41FA5}">
                      <a16:colId xmlns:a16="http://schemas.microsoft.com/office/drawing/2014/main" val="883386072"/>
                    </a:ext>
                  </a:extLst>
                </a:gridCol>
                <a:gridCol w="5867400">
                  <a:extLst>
                    <a:ext uri="{9D8B030D-6E8A-4147-A177-3AD203B41FA5}">
                      <a16:colId xmlns:a16="http://schemas.microsoft.com/office/drawing/2014/main" val="1973177"/>
                    </a:ext>
                  </a:extLst>
                </a:gridCol>
              </a:tblGrid>
              <a:tr h="464252">
                <a:tc>
                  <a:txBody>
                    <a:bodyPr/>
                    <a:lstStyle/>
                    <a:p>
                      <a:pPr algn="ctr"/>
                      <a:r>
                        <a:rPr lang="en-US" sz="2400" dirty="0"/>
                        <a:t>TUTSA</a:t>
                      </a:r>
                    </a:p>
                  </a:txBody>
                  <a:tcPr>
                    <a:solidFill>
                      <a:srgbClr val="002060"/>
                    </a:solidFill>
                  </a:tcPr>
                </a:tc>
                <a:tc>
                  <a:txBody>
                    <a:bodyPr/>
                    <a:lstStyle/>
                    <a:p>
                      <a:pPr algn="ctr"/>
                      <a:r>
                        <a:rPr lang="en-US" sz="2400" dirty="0"/>
                        <a:t>DTSA</a:t>
                      </a:r>
                    </a:p>
                  </a:txBody>
                  <a:tcPr>
                    <a:solidFill>
                      <a:srgbClr val="002060"/>
                    </a:solidFill>
                  </a:tcPr>
                </a:tc>
                <a:extLst>
                  <a:ext uri="{0D108BD9-81ED-4DB2-BD59-A6C34878D82A}">
                    <a16:rowId xmlns:a16="http://schemas.microsoft.com/office/drawing/2014/main" val="795666686"/>
                  </a:ext>
                </a:extLst>
              </a:tr>
              <a:tr h="4552513">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Subject only to fair notice pleading standard in state court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Preempts common law claims dealing with misappropriation of confidential information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Courts have enjoined employment, but cannot prevent use of “general knowledge, skill, and experience.”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endParaRPr lang="en-US" sz="22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solidFill>
                      <a:schemeClr val="bg2"/>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Plaintiff likely must meet federal pleading standard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Does not preempt state law claims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Injunctive relief cannot be used to prevent employment relationship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endParaRPr lang="en-US" sz="22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solidFill>
                      <a:schemeClr val="bg2"/>
                    </a:solidFill>
                  </a:tcPr>
                </a:tc>
                <a:extLst>
                  <a:ext uri="{0D108BD9-81ED-4DB2-BD59-A6C34878D82A}">
                    <a16:rowId xmlns:a16="http://schemas.microsoft.com/office/drawing/2014/main" val="556163059"/>
                  </a:ext>
                </a:extLst>
              </a:tr>
            </a:tbl>
          </a:graphicData>
        </a:graphic>
      </p:graphicFrame>
    </p:spTree>
    <p:extLst>
      <p:ext uri="{BB962C8B-B14F-4D97-AF65-F5344CB8AC3E}">
        <p14:creationId xmlns:p14="http://schemas.microsoft.com/office/powerpoint/2010/main" val="47952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7</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Defining the Trade Secret: </a:t>
            </a:r>
            <a:b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br>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Is the Information a Trade Secret?</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228600" y="1676400"/>
            <a:ext cx="11734800" cy="5170646"/>
          </a:xfrm>
          <a:prstGeom prst="rect">
            <a:avLst/>
          </a:prstGeom>
          <a:noFill/>
        </p:spPr>
        <p:txBody>
          <a:bodyPr wrap="square" rtlCol="0">
            <a:spAutoFit/>
          </a:bodyPr>
          <a:lstStyle/>
          <a:p>
            <a:pPr algn="just"/>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400" b="1" i="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Trade secret</a:t>
            </a:r>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means all forms and types of information, including business, scientific, technical, economic, or engineering information, and any formula, design, prototype, pattern, plan, compilation, program device, program, code, device, method, technique, process, procedure, financial data, or list of actual or potential customers or suppliers, whether tangible or intangible and whether or how stored, compiled, or memorialized physically, electronically, graphically, photographically, or in writing, if:</a:t>
            </a:r>
          </a:p>
          <a:p>
            <a:pPr algn="just"/>
            <a:endParaRPr lang="en-US" sz="1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the </a:t>
            </a:r>
            <a:r>
              <a:rPr lang="en-US" sz="24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owner of the trade secret has </a:t>
            </a:r>
            <a:r>
              <a:rPr lang="en-US" sz="2400" b="1" i="1" kern="1200"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taken reasonable measures under the 		circumstances to keep the information secret</a:t>
            </a:r>
            <a:r>
              <a:rPr lang="en-US" sz="24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and </a:t>
            </a:r>
          </a:p>
          <a:p>
            <a:pPr algn="just"/>
            <a:endParaRPr lang="en-US" sz="1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r>
              <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 the </a:t>
            </a:r>
            <a:r>
              <a:rPr lang="en-US" sz="24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information derives </a:t>
            </a:r>
            <a:r>
              <a:rPr lang="en-US" sz="2400" b="1" i="1" kern="1200"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independent economic value</a:t>
            </a:r>
            <a:r>
              <a:rPr lang="en-US" sz="24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actual or potential, from 	</a:t>
            </a:r>
            <a:r>
              <a:rPr lang="en-US" sz="2400" b="1" i="1" kern="1200"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not being generally known </a:t>
            </a:r>
            <a:r>
              <a:rPr lang="en-US" sz="24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to, and </a:t>
            </a:r>
            <a:r>
              <a:rPr lang="en-US" sz="2400" b="1" i="1" kern="1200" dirty="0">
                <a:solidFill>
                  <a:srgbClr val="FF000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not being readily ascertainable</a:t>
            </a:r>
            <a:r>
              <a:rPr lang="en-US" sz="2400" b="1" kern="1200" dirty="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through proper 	means by, another person who can obtain economic value from the disclosure or 	use of the information.</a:t>
            </a:r>
            <a:endParaRPr lang="en-US" sz="24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buAutoNum type="arabicParenR"/>
            </a:pPr>
            <a:endParaRPr lang="en-US" dirty="0"/>
          </a:p>
        </p:txBody>
      </p:sp>
      <p:sp>
        <p:nvSpPr>
          <p:cNvPr id="7" name="TextBox 6">
            <a:extLst>
              <a:ext uri="{FF2B5EF4-FFF2-40B4-BE49-F238E27FC236}">
                <a16:creationId xmlns:a16="http://schemas.microsoft.com/office/drawing/2014/main" id="{41E53586-482B-4373-BBE6-DE9FDE1FCED5}"/>
              </a:ext>
            </a:extLst>
          </p:cNvPr>
          <p:cNvSpPr txBox="1"/>
          <p:nvPr/>
        </p:nvSpPr>
        <p:spPr>
          <a:xfrm>
            <a:off x="6400800" y="6260068"/>
            <a:ext cx="6096000" cy="369332"/>
          </a:xfrm>
          <a:prstGeom prst="rect">
            <a:avLst/>
          </a:prstGeom>
          <a:noFill/>
        </p:spPr>
        <p:txBody>
          <a:bodyPr wrap="square">
            <a:spAutoFit/>
          </a:bodyPr>
          <a:lstStyle/>
          <a:p>
            <a:pPr marL="502920" lvl="1" algn="just">
              <a:defRPr/>
            </a:pPr>
            <a:r>
              <a:rPr lang="en-US" sz="1800" b="1" cap="small" dirty="0">
                <a:solidFill>
                  <a:srgbClr val="1F497D">
                    <a:lumMod val="60000"/>
                    <a:lumOff val="40000"/>
                  </a:srgbClr>
                </a:solidFill>
                <a:latin typeface="Calibri" panose="020F0502020204030204" pitchFamily="34" charset="0"/>
                <a:cs typeface="Calibri" panose="020F0502020204030204" pitchFamily="34" charset="0"/>
              </a:rPr>
              <a:t>Tex. Civ. </a:t>
            </a:r>
            <a:r>
              <a:rPr lang="en-US" sz="1800" b="1" cap="small" dirty="0" err="1">
                <a:solidFill>
                  <a:srgbClr val="1F497D">
                    <a:lumMod val="60000"/>
                    <a:lumOff val="40000"/>
                  </a:srgbClr>
                </a:solidFill>
                <a:latin typeface="Calibri" panose="020F0502020204030204" pitchFamily="34" charset="0"/>
                <a:cs typeface="Calibri" panose="020F0502020204030204" pitchFamily="34" charset="0"/>
              </a:rPr>
              <a:t>Prac</a:t>
            </a:r>
            <a:r>
              <a:rPr lang="en-US" sz="1800" b="1" cap="small" dirty="0">
                <a:solidFill>
                  <a:srgbClr val="1F497D">
                    <a:lumMod val="60000"/>
                    <a:lumOff val="40000"/>
                  </a:srgbClr>
                </a:solidFill>
                <a:latin typeface="Calibri" panose="020F0502020204030204" pitchFamily="34" charset="0"/>
                <a:cs typeface="Calibri" panose="020F0502020204030204" pitchFamily="34" charset="0"/>
              </a:rPr>
              <a:t>. &amp; Rem. Code </a:t>
            </a:r>
            <a:r>
              <a:rPr lang="en-US" sz="1800" b="1" dirty="0">
                <a:solidFill>
                  <a:srgbClr val="1F497D">
                    <a:lumMod val="60000"/>
                    <a:lumOff val="40000"/>
                  </a:srgbClr>
                </a:solidFill>
                <a:latin typeface="Calibri" panose="020F0502020204030204" pitchFamily="34" charset="0"/>
                <a:cs typeface="Calibri" panose="020F0502020204030204" pitchFamily="34" charset="0"/>
              </a:rPr>
              <a:t>§ 134A.002(6)</a:t>
            </a:r>
          </a:p>
        </p:txBody>
      </p:sp>
    </p:spTree>
    <p:extLst>
      <p:ext uri="{BB962C8B-B14F-4D97-AF65-F5344CB8AC3E}">
        <p14:creationId xmlns:p14="http://schemas.microsoft.com/office/powerpoint/2010/main" val="200389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1C83A0A-9115-4E9D-BE93-31F9BAEC0AAB}" type="slidenum">
              <a:rPr lang="en-US" smtClean="0"/>
              <a:t>8</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Defining the Trade Secret: </a:t>
            </a:r>
            <a:b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br>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Is the Information a Trade Secret?</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294640" y="1676400"/>
            <a:ext cx="7020560" cy="5047536"/>
          </a:xfrm>
          <a:prstGeom prst="rect">
            <a:avLst/>
          </a:prstGeom>
          <a:noFill/>
        </p:spPr>
        <p:txBody>
          <a:bodyPr wrap="square" rtlCol="0">
            <a:spAutoFit/>
          </a:bodyPr>
          <a:lstStyle/>
          <a:p>
            <a:pPr marL="857250" indent="-857250">
              <a:buFont typeface="Arial" panose="020B0604020202020204" pitchFamily="34" charset="0"/>
              <a:buChar cha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TUTSA list is non-exclusive.</a:t>
            </a:r>
          </a:p>
          <a:p>
            <a:pPr marL="857250" indent="-857250">
              <a:buFont typeface="Arial" panose="020B0604020202020204" pitchFamily="34" charset="0"/>
              <a:buChar char="•"/>
            </a:pPr>
            <a:endPar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857250" indent="-857250">
              <a:buFont typeface="Arial" panose="020B0604020202020204" pitchFamily="34" charset="0"/>
              <a:buChar char="•"/>
            </a:pP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Additional information can be a trade secret. </a:t>
            </a:r>
          </a:p>
          <a:p>
            <a:pPr marL="502920" lvl="1">
              <a:defRPr/>
            </a:pPr>
            <a:r>
              <a:rPr lang="en-US" sz="4000" b="1" i="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1" i="1" dirty="0">
                <a:solidFill>
                  <a:srgbClr val="1F497D">
                    <a:lumMod val="60000"/>
                    <a:lumOff val="40000"/>
                  </a:srgbClr>
                </a:solidFill>
                <a:latin typeface="Calibri" panose="020F0502020204030204" pitchFamily="34" charset="0"/>
                <a:cs typeface="Calibri" panose="020F0502020204030204" pitchFamily="34" charset="0"/>
              </a:rPr>
              <a:t>See T-N-T Motorsports, Inc. v. 			Hennessey Motorsports, Inc.</a:t>
            </a:r>
            <a:r>
              <a:rPr lang="en-US" sz="2600" b="1" dirty="0">
                <a:solidFill>
                  <a:srgbClr val="1F497D">
                    <a:lumMod val="60000"/>
                    <a:lumOff val="40000"/>
                  </a:srgbClr>
                </a:solidFill>
                <a:latin typeface="Calibri" panose="020F0502020204030204" pitchFamily="34" charset="0"/>
                <a:cs typeface="Calibri" panose="020F0502020204030204" pitchFamily="34" charset="0"/>
              </a:rPr>
              <a:t>, </a:t>
            </a:r>
          </a:p>
          <a:p>
            <a:pPr marL="502920" lvl="1">
              <a:defRPr/>
            </a:pPr>
            <a:r>
              <a:rPr lang="en-US" sz="2600" b="1" dirty="0">
                <a:solidFill>
                  <a:srgbClr val="1F497D">
                    <a:lumMod val="60000"/>
                    <a:lumOff val="40000"/>
                  </a:srgbClr>
                </a:solidFill>
                <a:latin typeface="Calibri" panose="020F0502020204030204" pitchFamily="34" charset="0"/>
                <a:cs typeface="Calibri" panose="020F0502020204030204" pitchFamily="34" charset="0"/>
              </a:rPr>
              <a:t>		965 S.W.2d 18, 22 (Tex. App.—			Houston [1st Dist.] 1998, pet. 			</a:t>
            </a:r>
            <a:r>
              <a:rPr lang="en-US" sz="2600" b="1" dirty="0" err="1">
                <a:solidFill>
                  <a:srgbClr val="1F497D">
                    <a:lumMod val="60000"/>
                    <a:lumOff val="40000"/>
                  </a:srgbClr>
                </a:solidFill>
                <a:latin typeface="Calibri" panose="020F0502020204030204" pitchFamily="34" charset="0"/>
                <a:cs typeface="Calibri" panose="020F0502020204030204" pitchFamily="34" charset="0"/>
              </a:rPr>
              <a:t>dism’d</a:t>
            </a:r>
            <a:r>
              <a:rPr lang="en-US" sz="2600" b="1" dirty="0">
                <a:solidFill>
                  <a:srgbClr val="1F497D">
                    <a:lumMod val="60000"/>
                    <a:lumOff val="40000"/>
                  </a:srgbClr>
                </a:solidFill>
                <a:latin typeface="Calibri" panose="020F0502020204030204" pitchFamily="34" charset="0"/>
                <a:cs typeface="Calibri" panose="020F0502020204030204" pitchFamily="34" charset="0"/>
              </a:rPr>
              <a:t>).</a:t>
            </a:r>
          </a:p>
          <a:p>
            <a:pPr marL="342900" indent="-342900">
              <a:buAutoNum type="arabicParenR"/>
            </a:pPr>
            <a:endParaRPr lang="en-US" dirty="0"/>
          </a:p>
        </p:txBody>
      </p:sp>
      <p:pic>
        <p:nvPicPr>
          <p:cNvPr id="3076" name="Picture 4" descr="NASCAR to Introduce In-Season Bracket-Style Tournament on TNT Sports in  2025 | Motorsports Wire">
            <a:extLst>
              <a:ext uri="{FF2B5EF4-FFF2-40B4-BE49-F238E27FC236}">
                <a16:creationId xmlns:a16="http://schemas.microsoft.com/office/drawing/2014/main" id="{0E12AA9E-4B53-77ED-AE35-DBB1FF236B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253" t="-4554" r="5547" b="9446"/>
          <a:stretch/>
        </p:blipFill>
        <p:spPr bwMode="auto">
          <a:xfrm>
            <a:off x="8153400" y="1554480"/>
            <a:ext cx="3297724"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90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ow to Protect Your Trade Secrets - UpCounsel">
            <a:extLst>
              <a:ext uri="{FF2B5EF4-FFF2-40B4-BE49-F238E27FC236}">
                <a16:creationId xmlns:a16="http://schemas.microsoft.com/office/drawing/2014/main" id="{9FCA40D3-8438-44DD-8361-D0D46B57CCB5}"/>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106633" y="2362200"/>
            <a:ext cx="6106239" cy="410366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1C83A0A-9115-4E9D-BE93-31F9BAEC0AAB}" type="slidenum">
              <a:rPr lang="en-US" smtClean="0"/>
              <a:t>9</a:t>
            </a:fld>
            <a:endParaRPr lang="en-US"/>
          </a:p>
        </p:txBody>
      </p:sp>
      <p:sp>
        <p:nvSpPr>
          <p:cNvPr id="3" name="Title 2"/>
          <p:cNvSpPr>
            <a:spLocks noGrp="1"/>
          </p:cNvSpPr>
          <p:nvPr>
            <p:ph type="title"/>
          </p:nvPr>
        </p:nvSpPr>
        <p:spPr>
          <a:xfrm>
            <a:off x="304800" y="239739"/>
            <a:ext cx="11534494" cy="1054394"/>
          </a:xfrm>
        </p:spPr>
        <p:txBody>
          <a:bodyPr>
            <a:noAutofit/>
          </a:bodyPr>
          <a:lstStyle/>
          <a:p>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Defining the Trade Secret: </a:t>
            </a:r>
            <a:b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br>
            <a:r>
              <a:rPr lang="en-US" sz="4400" cap="small" dirty="0">
                <a:ln w="0"/>
                <a:solidFill>
                  <a:srgbClr val="FFCC00"/>
                </a:solidFill>
                <a:effectLst>
                  <a:outerShdw blurRad="38100" dist="19050" dir="2700000" algn="tl" rotWithShape="0">
                    <a:schemeClr val="dk1">
                      <a:alpha val="40000"/>
                    </a:schemeClr>
                  </a:outerShdw>
                </a:effectLst>
                <a:cs typeface="Calibri" panose="020F0502020204030204" pitchFamily="34" charset="0"/>
              </a:rPr>
              <a:t>Reasonable Measures</a:t>
            </a:r>
            <a:endParaRPr lang="en-US" sz="4400" cap="small" dirty="0">
              <a:solidFill>
                <a:srgbClr val="FFCC00"/>
              </a:solidFill>
              <a:effectLst>
                <a:outerShdw blurRad="38100" dist="38100" dir="2700000" algn="tl">
                  <a:srgbClr val="000000">
                    <a:alpha val="43137"/>
                  </a:srgbClr>
                </a:outerShdw>
              </a:effectLst>
              <a:cs typeface="Calibri" panose="020F0502020204030204" pitchFamily="34" charset="0"/>
            </a:endParaRPr>
          </a:p>
        </p:txBody>
      </p:sp>
      <p:sp>
        <p:nvSpPr>
          <p:cNvPr id="6" name="TextBox 5">
            <a:extLst>
              <a:ext uri="{FF2B5EF4-FFF2-40B4-BE49-F238E27FC236}">
                <a16:creationId xmlns:a16="http://schemas.microsoft.com/office/drawing/2014/main" id="{A6AF2E3D-6397-4674-8BC5-2A708973FE12}"/>
              </a:ext>
            </a:extLst>
          </p:cNvPr>
          <p:cNvSpPr txBox="1"/>
          <p:nvPr/>
        </p:nvSpPr>
        <p:spPr>
          <a:xfrm>
            <a:off x="266934" y="1595021"/>
            <a:ext cx="8239760" cy="526297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Non-comprehensive list of measures:</a:t>
            </a:r>
          </a:p>
          <a:p>
            <a:pPr marL="1371600" lvl="5" indent="-457200">
              <a:spcAft>
                <a:spcPts val="1200"/>
              </a:spcAft>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Confidentiality or non-disclosure agreements</a:t>
            </a:r>
          </a:p>
          <a:p>
            <a:pPr marL="1371600" lvl="5" indent="-457200">
              <a:spcAft>
                <a:spcPts val="1200"/>
              </a:spcAft>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Password protection</a:t>
            </a:r>
          </a:p>
          <a:p>
            <a:pPr marL="1371600" lvl="5" indent="-457200">
              <a:spcAft>
                <a:spcPts val="1200"/>
              </a:spcAft>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Limiting access</a:t>
            </a:r>
          </a:p>
          <a:p>
            <a:pPr marL="1371600" lvl="5" indent="-457200">
              <a:spcAft>
                <a:spcPts val="1200"/>
              </a:spcAft>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Secured rooms</a:t>
            </a:r>
          </a:p>
          <a:p>
            <a:pPr marL="1371600" lvl="5" indent="-457200">
              <a:spcAft>
                <a:spcPts val="1200"/>
              </a:spcAft>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Check materials in and out</a:t>
            </a:r>
          </a:p>
          <a:p>
            <a:pPr marL="457200" indent="-457200">
              <a:buFont typeface="Arial" panose="020B0604020202020204" pitchFamily="34" charset="0"/>
              <a:buChar char="•"/>
            </a:pPr>
            <a:endParaRPr lang="en-US" sz="1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need to implement all measures</a:t>
            </a:r>
          </a:p>
        </p:txBody>
      </p:sp>
    </p:spTree>
    <p:extLst>
      <p:ext uri="{BB962C8B-B14F-4D97-AF65-F5344CB8AC3E}">
        <p14:creationId xmlns:p14="http://schemas.microsoft.com/office/powerpoint/2010/main" val="1789508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FP_Master">
  <a:themeElements>
    <a:clrScheme name="TFP_PPT">
      <a:dk1>
        <a:sysClr val="windowText" lastClr="000000"/>
      </a:dk1>
      <a:lt1>
        <a:sysClr val="window" lastClr="FFFFFF"/>
      </a:lt1>
      <a:dk2>
        <a:srgbClr val="6190C3"/>
      </a:dk2>
      <a:lt2>
        <a:srgbClr val="345077"/>
      </a:lt2>
      <a:accent1>
        <a:srgbClr val="FFF200"/>
      </a:accent1>
      <a:accent2>
        <a:srgbClr val="FFC000"/>
      </a:accent2>
      <a:accent3>
        <a:srgbClr val="92D050"/>
      </a:accent3>
      <a:accent4>
        <a:srgbClr val="8064A2"/>
      </a:accent4>
      <a:accent5>
        <a:srgbClr val="4BACC6"/>
      </a:accent5>
      <a:accent6>
        <a:srgbClr val="F79646"/>
      </a:accent6>
      <a:hlink>
        <a:srgbClr val="0000FF"/>
      </a:hlink>
      <a:folHlink>
        <a:srgbClr val="800080"/>
      </a:folHlink>
    </a:clrScheme>
    <a:fontScheme name="TFP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18284</TotalTime>
  <Words>1937</Words>
  <Application>Microsoft Office PowerPoint</Application>
  <PresentationFormat>Widescreen</PresentationFormat>
  <Paragraphs>257</Paragraphs>
  <Slides>29</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Calibri</vt:lpstr>
      <vt:lpstr>Calibri Light</vt:lpstr>
      <vt:lpstr>Franklin Gothic Medium</vt:lpstr>
      <vt:lpstr>Wingdings</vt:lpstr>
      <vt:lpstr>Wingdings 2</vt:lpstr>
      <vt:lpstr>Grid</vt:lpstr>
      <vt:lpstr>TFP_Master</vt:lpstr>
      <vt:lpstr>Office Theme</vt:lpstr>
      <vt:lpstr>PowerPoint Presentation</vt:lpstr>
      <vt:lpstr>Litigating Trade Secrets in Texas Courts</vt:lpstr>
      <vt:lpstr>Litigating Trade Secrets in Texas Courts</vt:lpstr>
      <vt:lpstr>Litigating Trade Secrets in Texas Courts</vt:lpstr>
      <vt:lpstr>Litigating Trade Secrets in Texas Courts: The Advent of TUTSA</vt:lpstr>
      <vt:lpstr>Distinctions between TUTSA and DTSA</vt:lpstr>
      <vt:lpstr>Defining the Trade Secret:  Is the Information a Trade Secret?</vt:lpstr>
      <vt:lpstr>Defining the Trade Secret:  Is the Information a Trade Secret?</vt:lpstr>
      <vt:lpstr>Defining the Trade Secret:  Reasonable Measures</vt:lpstr>
      <vt:lpstr>The Future of Non-Competes</vt:lpstr>
      <vt:lpstr>Defining the Trade Secret:  Independent Economic Value</vt:lpstr>
      <vt:lpstr>Defining the Trade Secret:  Not Generally Known</vt:lpstr>
      <vt:lpstr>Defining the Trade Secret:  Not Generally Known</vt:lpstr>
      <vt:lpstr>Defining the Trade Secret:  Not Readily Ascertainable</vt:lpstr>
      <vt:lpstr>Ownership of the Trade Secret</vt:lpstr>
      <vt:lpstr>Making the Case for Misappropriation</vt:lpstr>
      <vt:lpstr>Making the Case for Misappropriation</vt:lpstr>
      <vt:lpstr>“Use” as a Separate Element?</vt:lpstr>
      <vt:lpstr>Starting Out with a Bang:  Seeking Injunctive Relief</vt:lpstr>
      <vt:lpstr>Starting Out with a Bang:  Seeking Injunctive Relief</vt:lpstr>
      <vt:lpstr>Starting Out with a Bang:  Seeking Injunctive Relief</vt:lpstr>
      <vt:lpstr>Starting Out with a Bang:  Temporary Restraining Orders</vt:lpstr>
      <vt:lpstr>Starting Out with a Bang:  Temporary Injunctions</vt:lpstr>
      <vt:lpstr>Starting Out with a Bang:  Temporary Injunction Orders</vt:lpstr>
      <vt:lpstr>Inevitable Disclosure Doctrine</vt:lpstr>
      <vt:lpstr>Proving Your Case Through Experts</vt:lpstr>
      <vt:lpstr>Drafting The Jury Charge</vt:lpstr>
      <vt:lpstr>Drafting The Jury Charge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for Reconsideration</dc:title>
  <dc:creator>tgallegos@lynnllp.com</dc:creator>
  <cp:lastModifiedBy>Yaman Desai</cp:lastModifiedBy>
  <cp:revision>634</cp:revision>
  <cp:lastPrinted>2021-06-07T19:47:02Z</cp:lastPrinted>
  <dcterms:created xsi:type="dcterms:W3CDTF">2016-07-14T21:45:35Z</dcterms:created>
  <dcterms:modified xsi:type="dcterms:W3CDTF">2024-07-08T20:28:24Z</dcterms:modified>
</cp:coreProperties>
</file>